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1"/>
  </p:sldMasterIdLst>
  <p:notesMasterIdLst>
    <p:notesMasterId r:id="rId29"/>
  </p:notesMasterIdLst>
  <p:handoutMasterIdLst>
    <p:handoutMasterId r:id="rId30"/>
  </p:handoutMasterIdLst>
  <p:sldIdLst>
    <p:sldId id="265" r:id="rId2"/>
    <p:sldId id="262" r:id="rId3"/>
    <p:sldId id="263" r:id="rId4"/>
    <p:sldId id="260" r:id="rId5"/>
    <p:sldId id="266" r:id="rId6"/>
    <p:sldId id="268" r:id="rId7"/>
    <p:sldId id="269" r:id="rId8"/>
    <p:sldId id="270" r:id="rId9"/>
    <p:sldId id="271" r:id="rId10"/>
    <p:sldId id="272" r:id="rId11"/>
    <p:sldId id="273" r:id="rId12"/>
    <p:sldId id="274" r:id="rId13"/>
    <p:sldId id="275" r:id="rId14"/>
    <p:sldId id="281" r:id="rId15"/>
    <p:sldId id="285" r:id="rId16"/>
    <p:sldId id="277" r:id="rId17"/>
    <p:sldId id="294" r:id="rId18"/>
    <p:sldId id="282" r:id="rId19"/>
    <p:sldId id="283" r:id="rId20"/>
    <p:sldId id="295" r:id="rId21"/>
    <p:sldId id="279" r:id="rId22"/>
    <p:sldId id="289" r:id="rId23"/>
    <p:sldId id="292" r:id="rId24"/>
    <p:sldId id="297" r:id="rId25"/>
    <p:sldId id="291" r:id="rId26"/>
    <p:sldId id="280" r:id="rId27"/>
    <p:sldId id="264" r:id="rId28"/>
  </p:sldIdLst>
  <p:sldSz cx="12192000" cy="6858000"/>
  <p:notesSz cx="6858000" cy="9144000"/>
  <p:embeddedFontLst>
    <p:embeddedFont>
      <p:font typeface="Calibri" panose="020F0502020204030204" pitchFamily="34"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1" userDrawn="1">
          <p15:clr>
            <a:srgbClr val="A4A3A4"/>
          </p15:clr>
        </p15:guide>
        <p15:guide id="2" orient="horz" pos="2500" userDrawn="1">
          <p15:clr>
            <a:srgbClr val="A4A3A4"/>
          </p15:clr>
        </p15:guide>
        <p15:guide id="3" orient="horz" pos="2659" userDrawn="1">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cilie Lindgaard Petersen" initials="CLP" lastIdx="1" clrIdx="0">
    <p:extLst>
      <p:ext uri="{19B8F6BF-5375-455C-9EA6-DF929625EA0E}">
        <p15:presenceInfo xmlns:p15="http://schemas.microsoft.com/office/powerpoint/2012/main" userId="S-1-5-21-1647451481-3672502608-3803859085-127288" providerId="AD"/>
      </p:ext>
    </p:extLst>
  </p:cmAuthor>
  <p:cmAuthor id="2" name="Caroline Howard Grøn" initials="CHG" lastIdx="3" clrIdx="1">
    <p:extLst>
      <p:ext uri="{19B8F6BF-5375-455C-9EA6-DF929625EA0E}">
        <p15:presenceInfo xmlns:p15="http://schemas.microsoft.com/office/powerpoint/2012/main" userId="S-1-5-21-1647451481-3672502608-3803859085-156659" providerId="AD"/>
      </p:ext>
    </p:extLst>
  </p:cmAuthor>
  <p:cmAuthor id="3" name="Ari" initials="A" lastIdx="1" clrIdx="2">
    <p:extLst>
      <p:ext uri="{19B8F6BF-5375-455C-9EA6-DF929625EA0E}">
        <p15:presenceInfo xmlns:p15="http://schemas.microsoft.com/office/powerpoint/2012/main" userId="S::ari@usestudio.dk::ec0dc5d0-cd5e-421e-aa93-3df7070426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4EC"/>
    <a:srgbClr val="56B783"/>
    <a:srgbClr val="00844B"/>
    <a:srgbClr val="326B4E"/>
    <a:srgbClr val="FF5E6B"/>
    <a:srgbClr val="FF437F"/>
    <a:srgbClr val="CCE9DA"/>
    <a:srgbClr val="ABDB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800EEE-CF37-4E80-86F9-3C13E21319F8}" v="1" dt="2023-04-19T20:20:15.3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7516" autoAdjust="0"/>
  </p:normalViewPr>
  <p:slideViewPr>
    <p:cSldViewPr snapToGrid="0">
      <p:cViewPr varScale="1">
        <p:scale>
          <a:sx n="89" d="100"/>
          <a:sy n="89" d="100"/>
        </p:scale>
        <p:origin x="1320" y="90"/>
      </p:cViewPr>
      <p:guideLst>
        <p:guide orient="horz" pos="2341"/>
        <p:guide orient="horz" pos="2500"/>
        <p:guide orient="horz" pos="2659"/>
        <p:guide pos="3840"/>
      </p:guideLst>
    </p:cSldViewPr>
  </p:slideViewPr>
  <p:outlineViewPr>
    <p:cViewPr>
      <p:scale>
        <a:sx n="33" d="100"/>
        <a:sy n="33" d="100"/>
      </p:scale>
      <p:origin x="0" y="-512"/>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15" d="100"/>
          <a:sy n="115" d="100"/>
        </p:scale>
        <p:origin x="447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Rimstad Jacobsen" userId="4f770e1a-29a3-4de8-85b7-4321d2220333" providerId="ADAL" clId="{70800EEE-CF37-4E80-86F9-3C13E21319F8}"/>
    <pc:docChg chg="delSld modSld">
      <pc:chgData name="Lisa Rimstad Jacobsen" userId="4f770e1a-29a3-4de8-85b7-4321d2220333" providerId="ADAL" clId="{70800EEE-CF37-4E80-86F9-3C13E21319F8}" dt="2023-04-19T20:21:50.945" v="296" actId="20577"/>
      <pc:docMkLst>
        <pc:docMk/>
      </pc:docMkLst>
      <pc:sldChg chg="addSp modSp mod">
        <pc:chgData name="Lisa Rimstad Jacobsen" userId="4f770e1a-29a3-4de8-85b7-4321d2220333" providerId="ADAL" clId="{70800EEE-CF37-4E80-86F9-3C13E21319F8}" dt="2023-04-19T20:21:50.945" v="296" actId="20577"/>
        <pc:sldMkLst>
          <pc:docMk/>
          <pc:sldMk cId="990172300" sldId="265"/>
        </pc:sldMkLst>
        <pc:spChg chg="add mod">
          <ac:chgData name="Lisa Rimstad Jacobsen" userId="4f770e1a-29a3-4de8-85b7-4321d2220333" providerId="ADAL" clId="{70800EEE-CF37-4E80-86F9-3C13E21319F8}" dt="2023-04-19T20:21:07.237" v="228" actId="1037"/>
          <ac:spMkLst>
            <pc:docMk/>
            <pc:sldMk cId="990172300" sldId="265"/>
            <ac:spMk id="2" creationId="{74A0544D-A981-8952-C99F-74AA8BB5A807}"/>
          </ac:spMkLst>
        </pc:spChg>
        <pc:spChg chg="mod">
          <ac:chgData name="Lisa Rimstad Jacobsen" userId="4f770e1a-29a3-4de8-85b7-4321d2220333" providerId="ADAL" clId="{70800EEE-CF37-4E80-86F9-3C13E21319F8}" dt="2023-04-19T20:21:50.945" v="296" actId="20577"/>
          <ac:spMkLst>
            <pc:docMk/>
            <pc:sldMk cId="990172300" sldId="265"/>
            <ac:spMk id="4" creationId="{00000000-0000-0000-0000-000000000000}"/>
          </ac:spMkLst>
        </pc:spChg>
      </pc:sldChg>
      <pc:sldChg chg="modSp mod">
        <pc:chgData name="Lisa Rimstad Jacobsen" userId="4f770e1a-29a3-4de8-85b7-4321d2220333" providerId="ADAL" clId="{70800EEE-CF37-4E80-86F9-3C13E21319F8}" dt="2023-04-19T20:18:14.456" v="8" actId="20577"/>
        <pc:sldMkLst>
          <pc:docMk/>
          <pc:sldMk cId="3090003010" sldId="277"/>
        </pc:sldMkLst>
        <pc:spChg chg="mod">
          <ac:chgData name="Lisa Rimstad Jacobsen" userId="4f770e1a-29a3-4de8-85b7-4321d2220333" providerId="ADAL" clId="{70800EEE-CF37-4E80-86F9-3C13E21319F8}" dt="2023-04-19T20:18:14.456" v="8" actId="20577"/>
          <ac:spMkLst>
            <pc:docMk/>
            <pc:sldMk cId="3090003010" sldId="277"/>
            <ac:spMk id="2" creationId="{00000000-0000-0000-0000-000000000000}"/>
          </ac:spMkLst>
        </pc:spChg>
      </pc:sldChg>
      <pc:sldChg chg="modSp mod">
        <pc:chgData name="Lisa Rimstad Jacobsen" userId="4f770e1a-29a3-4de8-85b7-4321d2220333" providerId="ADAL" clId="{70800EEE-CF37-4E80-86F9-3C13E21319F8}" dt="2023-04-19T20:18:38.209" v="20" actId="20577"/>
        <pc:sldMkLst>
          <pc:docMk/>
          <pc:sldMk cId="4019971463" sldId="279"/>
        </pc:sldMkLst>
        <pc:spChg chg="mod">
          <ac:chgData name="Lisa Rimstad Jacobsen" userId="4f770e1a-29a3-4de8-85b7-4321d2220333" providerId="ADAL" clId="{70800EEE-CF37-4E80-86F9-3C13E21319F8}" dt="2023-04-19T20:18:38.209" v="20" actId="20577"/>
          <ac:spMkLst>
            <pc:docMk/>
            <pc:sldMk cId="4019971463" sldId="279"/>
            <ac:spMk id="2" creationId="{00000000-0000-0000-0000-000000000000}"/>
          </ac:spMkLst>
        </pc:spChg>
      </pc:sldChg>
      <pc:sldChg chg="modSp mod">
        <pc:chgData name="Lisa Rimstad Jacobsen" userId="4f770e1a-29a3-4de8-85b7-4321d2220333" providerId="ADAL" clId="{70800EEE-CF37-4E80-86F9-3C13E21319F8}" dt="2023-04-19T20:18:25.910" v="12" actId="20577"/>
        <pc:sldMkLst>
          <pc:docMk/>
          <pc:sldMk cId="2185190722" sldId="282"/>
        </pc:sldMkLst>
        <pc:spChg chg="mod">
          <ac:chgData name="Lisa Rimstad Jacobsen" userId="4f770e1a-29a3-4de8-85b7-4321d2220333" providerId="ADAL" clId="{70800EEE-CF37-4E80-86F9-3C13E21319F8}" dt="2023-04-19T20:18:25.910" v="12" actId="20577"/>
          <ac:spMkLst>
            <pc:docMk/>
            <pc:sldMk cId="2185190722" sldId="282"/>
            <ac:spMk id="2" creationId="{00000000-0000-0000-0000-000000000000}"/>
          </ac:spMkLst>
        </pc:spChg>
      </pc:sldChg>
      <pc:sldChg chg="modSp mod">
        <pc:chgData name="Lisa Rimstad Jacobsen" userId="4f770e1a-29a3-4de8-85b7-4321d2220333" providerId="ADAL" clId="{70800EEE-CF37-4E80-86F9-3C13E21319F8}" dt="2023-04-19T20:18:29.250" v="14" actId="20577"/>
        <pc:sldMkLst>
          <pc:docMk/>
          <pc:sldMk cId="752701407" sldId="283"/>
        </pc:sldMkLst>
        <pc:spChg chg="mod">
          <ac:chgData name="Lisa Rimstad Jacobsen" userId="4f770e1a-29a3-4de8-85b7-4321d2220333" providerId="ADAL" clId="{70800EEE-CF37-4E80-86F9-3C13E21319F8}" dt="2023-04-19T20:18:29.250" v="14" actId="20577"/>
          <ac:spMkLst>
            <pc:docMk/>
            <pc:sldMk cId="752701407" sldId="283"/>
            <ac:spMk id="2" creationId="{00000000-0000-0000-0000-000000000000}"/>
          </ac:spMkLst>
        </pc:spChg>
      </pc:sldChg>
      <pc:sldChg chg="del">
        <pc:chgData name="Lisa Rimstad Jacobsen" userId="4f770e1a-29a3-4de8-85b7-4321d2220333" providerId="ADAL" clId="{70800EEE-CF37-4E80-86F9-3C13E21319F8}" dt="2023-04-19T20:17:17.829" v="5" actId="2696"/>
        <pc:sldMkLst>
          <pc:docMk/>
          <pc:sldMk cId="2829238243" sldId="284"/>
        </pc:sldMkLst>
      </pc:sldChg>
      <pc:sldChg chg="del">
        <pc:chgData name="Lisa Rimstad Jacobsen" userId="4f770e1a-29a3-4de8-85b7-4321d2220333" providerId="ADAL" clId="{70800EEE-CF37-4E80-86F9-3C13E21319F8}" dt="2023-04-19T20:16:25.297" v="1" actId="2696"/>
        <pc:sldMkLst>
          <pc:docMk/>
          <pc:sldMk cId="3371020484" sldId="286"/>
        </pc:sldMkLst>
      </pc:sldChg>
      <pc:sldChg chg="del">
        <pc:chgData name="Lisa Rimstad Jacobsen" userId="4f770e1a-29a3-4de8-85b7-4321d2220333" providerId="ADAL" clId="{70800EEE-CF37-4E80-86F9-3C13E21319F8}" dt="2023-04-19T20:17:00.962" v="3" actId="2696"/>
        <pc:sldMkLst>
          <pc:docMk/>
          <pc:sldMk cId="4186063342" sldId="287"/>
        </pc:sldMkLst>
      </pc:sldChg>
      <pc:sldChg chg="del">
        <pc:chgData name="Lisa Rimstad Jacobsen" userId="4f770e1a-29a3-4de8-85b7-4321d2220333" providerId="ADAL" clId="{70800EEE-CF37-4E80-86F9-3C13E21319F8}" dt="2023-04-19T20:17:05.379" v="4" actId="2696"/>
        <pc:sldMkLst>
          <pc:docMk/>
          <pc:sldMk cId="1554117387" sldId="288"/>
        </pc:sldMkLst>
      </pc:sldChg>
      <pc:sldChg chg="modSp mod">
        <pc:chgData name="Lisa Rimstad Jacobsen" userId="4f770e1a-29a3-4de8-85b7-4321d2220333" providerId="ADAL" clId="{70800EEE-CF37-4E80-86F9-3C13E21319F8}" dt="2023-04-19T20:18:42.507" v="24" actId="20577"/>
        <pc:sldMkLst>
          <pc:docMk/>
          <pc:sldMk cId="1536542475" sldId="289"/>
        </pc:sldMkLst>
        <pc:spChg chg="mod">
          <ac:chgData name="Lisa Rimstad Jacobsen" userId="4f770e1a-29a3-4de8-85b7-4321d2220333" providerId="ADAL" clId="{70800EEE-CF37-4E80-86F9-3C13E21319F8}" dt="2023-04-19T20:18:42.507" v="24" actId="20577"/>
          <ac:spMkLst>
            <pc:docMk/>
            <pc:sldMk cId="1536542475" sldId="289"/>
            <ac:spMk id="2" creationId="{00000000-0000-0000-0000-000000000000}"/>
          </ac:spMkLst>
        </pc:spChg>
      </pc:sldChg>
      <pc:sldChg chg="del">
        <pc:chgData name="Lisa Rimstad Jacobsen" userId="4f770e1a-29a3-4de8-85b7-4321d2220333" providerId="ADAL" clId="{70800EEE-CF37-4E80-86F9-3C13E21319F8}" dt="2023-04-19T20:16:11.375" v="0" actId="2696"/>
        <pc:sldMkLst>
          <pc:docMk/>
          <pc:sldMk cId="1237048656" sldId="290"/>
        </pc:sldMkLst>
      </pc:sldChg>
      <pc:sldChg chg="modSp mod">
        <pc:chgData name="Lisa Rimstad Jacobsen" userId="4f770e1a-29a3-4de8-85b7-4321d2220333" providerId="ADAL" clId="{70800EEE-CF37-4E80-86F9-3C13E21319F8}" dt="2023-04-19T20:18:56.932" v="36" actId="20577"/>
        <pc:sldMkLst>
          <pc:docMk/>
          <pc:sldMk cId="1634999791" sldId="291"/>
        </pc:sldMkLst>
        <pc:spChg chg="mod">
          <ac:chgData name="Lisa Rimstad Jacobsen" userId="4f770e1a-29a3-4de8-85b7-4321d2220333" providerId="ADAL" clId="{70800EEE-CF37-4E80-86F9-3C13E21319F8}" dt="2023-04-19T20:18:56.932" v="36" actId="20577"/>
          <ac:spMkLst>
            <pc:docMk/>
            <pc:sldMk cId="1634999791" sldId="291"/>
            <ac:spMk id="2" creationId="{00000000-0000-0000-0000-000000000000}"/>
          </ac:spMkLst>
        </pc:spChg>
      </pc:sldChg>
      <pc:sldChg chg="modSp mod">
        <pc:chgData name="Lisa Rimstad Jacobsen" userId="4f770e1a-29a3-4de8-85b7-4321d2220333" providerId="ADAL" clId="{70800EEE-CF37-4E80-86F9-3C13E21319F8}" dt="2023-04-19T20:18:46.628" v="28" actId="20577"/>
        <pc:sldMkLst>
          <pc:docMk/>
          <pc:sldMk cId="1529422016" sldId="292"/>
        </pc:sldMkLst>
        <pc:spChg chg="mod">
          <ac:chgData name="Lisa Rimstad Jacobsen" userId="4f770e1a-29a3-4de8-85b7-4321d2220333" providerId="ADAL" clId="{70800EEE-CF37-4E80-86F9-3C13E21319F8}" dt="2023-04-19T20:18:46.628" v="28" actId="20577"/>
          <ac:spMkLst>
            <pc:docMk/>
            <pc:sldMk cId="1529422016" sldId="292"/>
            <ac:spMk id="2" creationId="{00000000-0000-0000-0000-000000000000}"/>
          </ac:spMkLst>
        </pc:spChg>
      </pc:sldChg>
      <pc:sldChg chg="del">
        <pc:chgData name="Lisa Rimstad Jacobsen" userId="4f770e1a-29a3-4de8-85b7-4321d2220333" providerId="ADAL" clId="{70800EEE-CF37-4E80-86F9-3C13E21319F8}" dt="2023-04-19T20:16:40.823" v="2" actId="2696"/>
        <pc:sldMkLst>
          <pc:docMk/>
          <pc:sldMk cId="3754928062" sldId="293"/>
        </pc:sldMkLst>
      </pc:sldChg>
      <pc:sldChg chg="modSp mod">
        <pc:chgData name="Lisa Rimstad Jacobsen" userId="4f770e1a-29a3-4de8-85b7-4321d2220333" providerId="ADAL" clId="{70800EEE-CF37-4E80-86F9-3C13E21319F8}" dt="2023-04-19T20:18:21.170" v="10" actId="20577"/>
        <pc:sldMkLst>
          <pc:docMk/>
          <pc:sldMk cId="1018635623" sldId="294"/>
        </pc:sldMkLst>
        <pc:spChg chg="mod">
          <ac:chgData name="Lisa Rimstad Jacobsen" userId="4f770e1a-29a3-4de8-85b7-4321d2220333" providerId="ADAL" clId="{70800EEE-CF37-4E80-86F9-3C13E21319F8}" dt="2023-04-19T20:18:21.170" v="10" actId="20577"/>
          <ac:spMkLst>
            <pc:docMk/>
            <pc:sldMk cId="1018635623" sldId="294"/>
            <ac:spMk id="2" creationId="{00000000-0000-0000-0000-000000000000}"/>
          </ac:spMkLst>
        </pc:spChg>
      </pc:sldChg>
      <pc:sldChg chg="modSp mod">
        <pc:chgData name="Lisa Rimstad Jacobsen" userId="4f770e1a-29a3-4de8-85b7-4321d2220333" providerId="ADAL" clId="{70800EEE-CF37-4E80-86F9-3C13E21319F8}" dt="2023-04-19T20:18:33.228" v="16" actId="20577"/>
        <pc:sldMkLst>
          <pc:docMk/>
          <pc:sldMk cId="1748440943" sldId="295"/>
        </pc:sldMkLst>
        <pc:spChg chg="mod">
          <ac:chgData name="Lisa Rimstad Jacobsen" userId="4f770e1a-29a3-4de8-85b7-4321d2220333" providerId="ADAL" clId="{70800EEE-CF37-4E80-86F9-3C13E21319F8}" dt="2023-04-19T20:18:33.228" v="16" actId="20577"/>
          <ac:spMkLst>
            <pc:docMk/>
            <pc:sldMk cId="1748440943" sldId="295"/>
            <ac:spMk id="2" creationId="{00000000-0000-0000-0000-000000000000}"/>
          </ac:spMkLst>
        </pc:spChg>
      </pc:sldChg>
      <pc:sldChg chg="del">
        <pc:chgData name="Lisa Rimstad Jacobsen" userId="4f770e1a-29a3-4de8-85b7-4321d2220333" providerId="ADAL" clId="{70800EEE-CF37-4E80-86F9-3C13E21319F8}" dt="2023-04-19T20:17:44.651" v="6" actId="2696"/>
        <pc:sldMkLst>
          <pc:docMk/>
          <pc:sldMk cId="1094055339" sldId="296"/>
        </pc:sldMkLst>
      </pc:sldChg>
      <pc:sldChg chg="modSp mod">
        <pc:chgData name="Lisa Rimstad Jacobsen" userId="4f770e1a-29a3-4de8-85b7-4321d2220333" providerId="ADAL" clId="{70800EEE-CF37-4E80-86F9-3C13E21319F8}" dt="2023-04-19T20:18:51.374" v="32" actId="20577"/>
        <pc:sldMkLst>
          <pc:docMk/>
          <pc:sldMk cId="2149741993" sldId="297"/>
        </pc:sldMkLst>
        <pc:spChg chg="mod">
          <ac:chgData name="Lisa Rimstad Jacobsen" userId="4f770e1a-29a3-4de8-85b7-4321d2220333" providerId="ADAL" clId="{70800EEE-CF37-4E80-86F9-3C13E21319F8}" dt="2023-04-19T20:18:51.374" v="32" actId="20577"/>
          <ac:spMkLst>
            <pc:docMk/>
            <pc:sldMk cId="2149741993" sldId="297"/>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9016EC24-487A-2641-94EB-E421A908E0C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Pladsholder til dato 2">
            <a:extLst>
              <a:ext uri="{FF2B5EF4-FFF2-40B4-BE49-F238E27FC236}">
                <a16:creationId xmlns:a16="http://schemas.microsoft.com/office/drawing/2014/main" id="{FF686E85-4C97-8A4A-A121-AE88D2B059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E033A5-3E70-1C49-9501-C0B1D5DD6FF3}" type="datetimeFigureOut">
              <a:rPr lang="da-DK" smtClean="0"/>
              <a:t>19-04-2023</a:t>
            </a:fld>
            <a:endParaRPr lang="da-DK" dirty="0"/>
          </a:p>
        </p:txBody>
      </p:sp>
      <p:sp>
        <p:nvSpPr>
          <p:cNvPr id="4" name="Pladsholder til sidefod 3">
            <a:extLst>
              <a:ext uri="{FF2B5EF4-FFF2-40B4-BE49-F238E27FC236}">
                <a16:creationId xmlns:a16="http://schemas.microsoft.com/office/drawing/2014/main" id="{CB595E25-5797-CD42-9B19-6FCE68C537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5" name="Pladsholder til slidenummer 4">
            <a:extLst>
              <a:ext uri="{FF2B5EF4-FFF2-40B4-BE49-F238E27FC236}">
                <a16:creationId xmlns:a16="http://schemas.microsoft.com/office/drawing/2014/main" id="{F2B933D7-DE4B-8F46-B2F7-62C2CAF57E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168506-CD4E-EA43-AE7E-A44364C72A11}" type="slidenum">
              <a:rPr lang="da-DK" smtClean="0"/>
              <a:t>‹nr.›</a:t>
            </a:fld>
            <a:endParaRPr lang="da-DK" dirty="0"/>
          </a:p>
        </p:txBody>
      </p:sp>
    </p:spTree>
    <p:extLst>
      <p:ext uri="{BB962C8B-B14F-4D97-AF65-F5344CB8AC3E}">
        <p14:creationId xmlns:p14="http://schemas.microsoft.com/office/powerpoint/2010/main" val="3648793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4A895-4697-4861-A3E1-A5E45E0BF0F0}" type="datetimeFigureOut">
              <a:rPr lang="en-US" smtClean="0"/>
              <a:t>4/19/2023</a:t>
            </a:fld>
            <a:endParaRPr lang="en-US" dirty="0"/>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7CBD7-EC3F-408D-9980-1784152491FD}" type="slidenum">
              <a:rPr lang="en-US" smtClean="0"/>
              <a:t>‹nr.›</a:t>
            </a:fld>
            <a:endParaRPr lang="en-US" dirty="0"/>
          </a:p>
        </p:txBody>
      </p:sp>
    </p:spTree>
    <p:extLst>
      <p:ext uri="{BB962C8B-B14F-4D97-AF65-F5344CB8AC3E}">
        <p14:creationId xmlns:p14="http://schemas.microsoft.com/office/powerpoint/2010/main" val="3996545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027CBD7-EC3F-408D-9980-1784152491FD}" type="slidenum">
              <a:rPr lang="en-US" smtClean="0"/>
              <a:t>14</a:t>
            </a:fld>
            <a:endParaRPr lang="en-US"/>
          </a:p>
        </p:txBody>
      </p:sp>
    </p:spTree>
    <p:extLst>
      <p:ext uri="{BB962C8B-B14F-4D97-AF65-F5344CB8AC3E}">
        <p14:creationId xmlns:p14="http://schemas.microsoft.com/office/powerpoint/2010/main" val="1104417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027CBD7-EC3F-408D-9980-1784152491FD}" type="slidenum">
              <a:rPr lang="en-US" smtClean="0"/>
              <a:t>16</a:t>
            </a:fld>
            <a:endParaRPr lang="en-US"/>
          </a:p>
        </p:txBody>
      </p:sp>
    </p:spTree>
    <p:extLst>
      <p:ext uri="{BB962C8B-B14F-4D97-AF65-F5344CB8AC3E}">
        <p14:creationId xmlns:p14="http://schemas.microsoft.com/office/powerpoint/2010/main" val="2188622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B027CBD7-EC3F-408D-9980-1784152491FD}" type="slidenum">
              <a:rPr lang="en-US" smtClean="0"/>
              <a:t>17</a:t>
            </a:fld>
            <a:endParaRPr lang="en-US" dirty="0"/>
          </a:p>
        </p:txBody>
      </p:sp>
    </p:spTree>
    <p:extLst>
      <p:ext uri="{BB962C8B-B14F-4D97-AF65-F5344CB8AC3E}">
        <p14:creationId xmlns:p14="http://schemas.microsoft.com/office/powerpoint/2010/main" val="1274743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B027CBD7-EC3F-408D-9980-1784152491FD}" type="slidenum">
              <a:rPr lang="en-US" smtClean="0"/>
              <a:t>20</a:t>
            </a:fld>
            <a:endParaRPr lang="en-US" dirty="0"/>
          </a:p>
        </p:txBody>
      </p:sp>
    </p:spTree>
    <p:extLst>
      <p:ext uri="{BB962C8B-B14F-4D97-AF65-F5344CB8AC3E}">
        <p14:creationId xmlns:p14="http://schemas.microsoft.com/office/powerpoint/2010/main" val="1491700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IKKE LAVET ENDNU </a:t>
            </a:r>
          </a:p>
        </p:txBody>
      </p:sp>
      <p:sp>
        <p:nvSpPr>
          <p:cNvPr id="4" name="Pladsholder til slidenummer 3"/>
          <p:cNvSpPr>
            <a:spLocks noGrp="1"/>
          </p:cNvSpPr>
          <p:nvPr>
            <p:ph type="sldNum" sz="quarter" idx="10"/>
          </p:nvPr>
        </p:nvSpPr>
        <p:spPr/>
        <p:txBody>
          <a:bodyPr/>
          <a:lstStyle/>
          <a:p>
            <a:fld id="{B027CBD7-EC3F-408D-9980-1784152491FD}" type="slidenum">
              <a:rPr lang="en-US" smtClean="0"/>
              <a:t>24</a:t>
            </a:fld>
            <a:endParaRPr lang="en-US" dirty="0"/>
          </a:p>
        </p:txBody>
      </p:sp>
    </p:spTree>
    <p:extLst>
      <p:ext uri="{BB962C8B-B14F-4D97-AF65-F5344CB8AC3E}">
        <p14:creationId xmlns:p14="http://schemas.microsoft.com/office/powerpoint/2010/main" val="1350431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B027CBD7-EC3F-408D-9980-1784152491FD}" type="slidenum">
              <a:rPr lang="en-US" smtClean="0"/>
              <a:t>27</a:t>
            </a:fld>
            <a:endParaRPr lang="en-US" dirty="0"/>
          </a:p>
        </p:txBody>
      </p:sp>
    </p:spTree>
    <p:extLst>
      <p:ext uri="{BB962C8B-B14F-4D97-AF65-F5344CB8AC3E}">
        <p14:creationId xmlns:p14="http://schemas.microsoft.com/office/powerpoint/2010/main" val="843052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bg>
      <p:bgPr>
        <a:solidFill>
          <a:srgbClr val="56B783"/>
        </a:solidFill>
        <a:effectLst/>
      </p:bgPr>
    </p:bg>
    <p:spTree>
      <p:nvGrpSpPr>
        <p:cNvPr id="1" name=""/>
        <p:cNvGrpSpPr/>
        <p:nvPr/>
      </p:nvGrpSpPr>
      <p:grpSpPr>
        <a:xfrm>
          <a:off x="0" y="0"/>
          <a:ext cx="0" cy="0"/>
          <a:chOff x="0" y="0"/>
          <a:chExt cx="0" cy="0"/>
        </a:xfrm>
      </p:grpSpPr>
      <p:pic>
        <p:nvPicPr>
          <p:cNvPr id="9" name="Billede 8" descr="Et billede, der indeholder person, indendørs, væg&#10;&#10;Automatisk genereret beskrivelse">
            <a:extLst>
              <a:ext uri="{FF2B5EF4-FFF2-40B4-BE49-F238E27FC236}">
                <a16:creationId xmlns:a16="http://schemas.microsoft.com/office/drawing/2014/main" id="{47F5A284-677A-3247-A33F-659563AD5E7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 r="37679"/>
          <a:stretch/>
        </p:blipFill>
        <p:spPr>
          <a:xfrm>
            <a:off x="4618406" y="0"/>
            <a:ext cx="7596000" cy="6858000"/>
          </a:xfrm>
          <a:prstGeom prst="rect">
            <a:avLst/>
          </a:prstGeom>
        </p:spPr>
      </p:pic>
      <p:sp>
        <p:nvSpPr>
          <p:cNvPr id="11" name="Kombinationstegning 10">
            <a:extLst>
              <a:ext uri="{FF2B5EF4-FFF2-40B4-BE49-F238E27FC236}">
                <a16:creationId xmlns:a16="http://schemas.microsoft.com/office/drawing/2014/main" id="{2CE4F6C7-2A37-6840-A47F-B9FE14B9BCDC}"/>
              </a:ext>
            </a:extLst>
          </p:cNvPr>
          <p:cNvSpPr/>
          <p:nvPr userDrawn="1"/>
        </p:nvSpPr>
        <p:spPr>
          <a:xfrm flipH="1" flipV="1">
            <a:off x="3498111" y="0"/>
            <a:ext cx="5731200" cy="6858000"/>
          </a:xfrm>
          <a:custGeom>
            <a:avLst/>
            <a:gdLst>
              <a:gd name="connsiteX0" fmla="*/ 10633 w 5730949"/>
              <a:gd name="connsiteY0" fmla="*/ 31897 h 6932428"/>
              <a:gd name="connsiteX1" fmla="*/ 2647507 w 5730949"/>
              <a:gd name="connsiteY1" fmla="*/ 6932428 h 6932428"/>
              <a:gd name="connsiteX2" fmla="*/ 5613991 w 5730949"/>
              <a:gd name="connsiteY2" fmla="*/ 6932428 h 6932428"/>
              <a:gd name="connsiteX3" fmla="*/ 5613991 w 5730949"/>
              <a:gd name="connsiteY3" fmla="*/ 0 h 6932428"/>
              <a:gd name="connsiteX4" fmla="*/ 5730949 w 5730949"/>
              <a:gd name="connsiteY4" fmla="*/ 0 h 6932428"/>
              <a:gd name="connsiteX5" fmla="*/ 0 w 5730949"/>
              <a:gd name="connsiteY5" fmla="*/ 0 h 6932428"/>
              <a:gd name="connsiteX6" fmla="*/ 10633 w 5730949"/>
              <a:gd name="connsiteY6" fmla="*/ 31897 h 693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0949" h="6932428">
                <a:moveTo>
                  <a:pt x="10633" y="31897"/>
                </a:moveTo>
                <a:lnTo>
                  <a:pt x="2647507" y="6932428"/>
                </a:lnTo>
                <a:lnTo>
                  <a:pt x="5613991" y="6932428"/>
                </a:lnTo>
                <a:lnTo>
                  <a:pt x="5613991" y="0"/>
                </a:lnTo>
                <a:lnTo>
                  <a:pt x="5730949" y="0"/>
                </a:lnTo>
                <a:lnTo>
                  <a:pt x="0" y="0"/>
                </a:lnTo>
                <a:lnTo>
                  <a:pt x="10633" y="31897"/>
                </a:lnTo>
                <a:close/>
              </a:path>
            </a:pathLst>
          </a:custGeom>
          <a:solidFill>
            <a:srgbClr val="56B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4" name="Rectangle 3">
            <a:extLst>
              <a:ext uri="{FF2B5EF4-FFF2-40B4-BE49-F238E27FC236}">
                <a16:creationId xmlns:a16="http://schemas.microsoft.com/office/drawing/2014/main" id="{7D496C65-D017-714E-BF19-B6939344CCEC}"/>
              </a:ext>
            </a:extLst>
          </p:cNvPr>
          <p:cNvSpPr/>
          <p:nvPr userDrawn="1"/>
        </p:nvSpPr>
        <p:spPr>
          <a:xfrm>
            <a:off x="454039" y="5760720"/>
            <a:ext cx="1989904" cy="651803"/>
          </a:xfrm>
          <a:prstGeom prst="rect">
            <a:avLst/>
          </a:prstGeom>
          <a:solidFill>
            <a:srgbClr val="56B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Undertitel 2">
            <a:extLst>
              <a:ext uri="{FF2B5EF4-FFF2-40B4-BE49-F238E27FC236}">
                <a16:creationId xmlns:a16="http://schemas.microsoft.com/office/drawing/2014/main" id="{4B911236-0C2F-244B-889C-B9C152607C13}"/>
              </a:ext>
            </a:extLst>
          </p:cNvPr>
          <p:cNvSpPr>
            <a:spLocks noGrp="1"/>
          </p:cNvSpPr>
          <p:nvPr>
            <p:ph type="subTitle" idx="1" hasCustomPrompt="1"/>
          </p:nvPr>
        </p:nvSpPr>
        <p:spPr>
          <a:xfrm>
            <a:off x="564299" y="3888103"/>
            <a:ext cx="7460282" cy="1150853"/>
          </a:xfrm>
        </p:spPr>
        <p:txBody>
          <a:bodyPr anchor="b">
            <a:normAutofit/>
          </a:bodyPr>
          <a:lstStyle>
            <a:lvl1pPr marL="0" indent="0">
              <a:lnSpc>
                <a:spcPct val="90000"/>
              </a:lnSpc>
              <a:buNone/>
              <a:defRPr sz="2200" b="0">
                <a:solidFill>
                  <a:srgbClr val="FF0000"/>
                </a:solidFill>
                <a:latin typeface="+mn-lt"/>
              </a:defRPr>
            </a:lvl1pPr>
          </a:lstStyle>
          <a:p>
            <a:r>
              <a:rPr lang="en-US" dirty="0" err="1">
                <a:solidFill>
                  <a:srgbClr val="FF0000"/>
                </a:solidFill>
              </a:rPr>
              <a:t>Ledernavn</a:t>
            </a:r>
            <a:endParaRPr lang="en-US" dirty="0">
              <a:solidFill>
                <a:srgbClr val="FF0000"/>
              </a:solidFill>
            </a:endParaRPr>
          </a:p>
          <a:p>
            <a:r>
              <a:rPr lang="en-US" dirty="0" err="1">
                <a:solidFill>
                  <a:srgbClr val="FF0000"/>
                </a:solidFill>
              </a:rPr>
              <a:t>Organisation</a:t>
            </a:r>
            <a:endParaRPr lang="en-US" dirty="0">
              <a:solidFill>
                <a:srgbClr val="FF0000"/>
              </a:solidFill>
            </a:endParaRPr>
          </a:p>
        </p:txBody>
      </p:sp>
      <p:sp>
        <p:nvSpPr>
          <p:cNvPr id="4" name="Titel 3">
            <a:extLst>
              <a:ext uri="{FF2B5EF4-FFF2-40B4-BE49-F238E27FC236}">
                <a16:creationId xmlns:a16="http://schemas.microsoft.com/office/drawing/2014/main" id="{171220BE-C4CF-A143-9541-E9C76D9FAD0B}"/>
              </a:ext>
            </a:extLst>
          </p:cNvPr>
          <p:cNvSpPr>
            <a:spLocks noGrp="1"/>
          </p:cNvSpPr>
          <p:nvPr>
            <p:ph type="title"/>
          </p:nvPr>
        </p:nvSpPr>
        <p:spPr>
          <a:xfrm>
            <a:off x="547365" y="1192609"/>
            <a:ext cx="7477216" cy="2143687"/>
          </a:xfrm>
        </p:spPr>
        <p:txBody>
          <a:bodyPr anchor="t"/>
          <a:lstStyle>
            <a:lvl1pPr>
              <a:defRPr sz="4500" b="0">
                <a:solidFill>
                  <a:schemeClr val="bg1"/>
                </a:solidFill>
              </a:defRPr>
            </a:lvl1pPr>
          </a:lstStyle>
          <a:p>
            <a:r>
              <a:rPr lang="da-DK" dirty="0"/>
              <a:t>Klik for at redigere titeltypografien i masteren</a:t>
            </a:r>
          </a:p>
        </p:txBody>
      </p:sp>
      <p:pic>
        <p:nvPicPr>
          <p:cNvPr id="12" name="Graphic 5">
            <a:extLst>
              <a:ext uri="{FF2B5EF4-FFF2-40B4-BE49-F238E27FC236}">
                <a16:creationId xmlns:a16="http://schemas.microsoft.com/office/drawing/2014/main" id="{B46AE6CE-E7A2-294B-8928-B3C631AE855A}"/>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813" y="5820827"/>
            <a:ext cx="1637820" cy="486480"/>
          </a:xfrm>
          <a:prstGeom prst="rect">
            <a:avLst/>
          </a:prstGeom>
        </p:spPr>
      </p:pic>
    </p:spTree>
    <p:extLst>
      <p:ext uri="{BB962C8B-B14F-4D97-AF65-F5344CB8AC3E}">
        <p14:creationId xmlns:p14="http://schemas.microsoft.com/office/powerpoint/2010/main" val="3981948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1920" y="529364"/>
            <a:ext cx="10515600" cy="1325563"/>
          </a:xfrm>
        </p:spPr>
        <p:txBody>
          <a:bodyPr anchor="t"/>
          <a:lstStyle>
            <a:lvl1pPr>
              <a:defRPr>
                <a:latin typeface="Helvetica Now Display XBold" panose="020B0904030202020204" pitchFamily="34" charset="0"/>
              </a:defRPr>
            </a:lvl1pPr>
          </a:lstStyle>
          <a:p>
            <a:r>
              <a:rPr lang="da-DK" dirty="0"/>
              <a:t>Klik for at redigere i master</a:t>
            </a:r>
            <a:endParaRPr lang="en-US" dirty="0"/>
          </a:p>
        </p:txBody>
      </p:sp>
      <p:sp>
        <p:nvSpPr>
          <p:cNvPr id="3" name="Text Placeholder 2"/>
          <p:cNvSpPr>
            <a:spLocks noGrp="1"/>
          </p:cNvSpPr>
          <p:nvPr>
            <p:ph type="body" idx="1"/>
          </p:nvPr>
        </p:nvSpPr>
        <p:spPr>
          <a:xfrm>
            <a:off x="551921" y="1472751"/>
            <a:ext cx="5157787" cy="4658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Rediger typografien i masterens</a:t>
            </a:r>
          </a:p>
        </p:txBody>
      </p:sp>
      <p:sp>
        <p:nvSpPr>
          <p:cNvPr id="4" name="Content Placeholder 3"/>
          <p:cNvSpPr>
            <a:spLocks noGrp="1"/>
          </p:cNvSpPr>
          <p:nvPr>
            <p:ph sz="half" idx="2"/>
          </p:nvPr>
        </p:nvSpPr>
        <p:spPr>
          <a:xfrm>
            <a:off x="551921" y="1962773"/>
            <a:ext cx="5157787" cy="3684588"/>
          </a:xfr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5" name="Text Placeholder 4"/>
          <p:cNvSpPr>
            <a:spLocks noGrp="1"/>
          </p:cNvSpPr>
          <p:nvPr>
            <p:ph type="body" sz="quarter" idx="3"/>
          </p:nvPr>
        </p:nvSpPr>
        <p:spPr>
          <a:xfrm>
            <a:off x="5884333" y="1497027"/>
            <a:ext cx="5183188" cy="4173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Rediger typografien i masterens</a:t>
            </a:r>
          </a:p>
        </p:txBody>
      </p:sp>
      <p:sp>
        <p:nvSpPr>
          <p:cNvPr id="6" name="Content Placeholder 5"/>
          <p:cNvSpPr>
            <a:spLocks noGrp="1"/>
          </p:cNvSpPr>
          <p:nvPr>
            <p:ph sz="quarter" idx="4"/>
          </p:nvPr>
        </p:nvSpPr>
        <p:spPr>
          <a:xfrm>
            <a:off x="5884333" y="1962773"/>
            <a:ext cx="5183188" cy="3684588"/>
          </a:xfrm>
        </p:spPr>
        <p:txBody>
          <a:bodyPr/>
          <a:lstStyle>
            <a:lvl2pPr>
              <a:defRPr/>
            </a:lvl2pPr>
            <a:lvl3pPr marL="914400" indent="0">
              <a:buFontTx/>
              <a:buNone/>
              <a:defRPr/>
            </a:lvl3p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Tree>
    <p:extLst>
      <p:ext uri="{BB962C8B-B14F-4D97-AF65-F5344CB8AC3E}">
        <p14:creationId xmlns:p14="http://schemas.microsoft.com/office/powerpoint/2010/main" val="640167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560541" y="545896"/>
            <a:ext cx="3932237" cy="501509"/>
          </a:xfrm>
        </p:spPr>
        <p:txBody>
          <a:bodyPr anchor="t"/>
          <a:lstStyle>
            <a:lvl1pPr>
              <a:defRPr sz="2800"/>
            </a:lvl1pPr>
          </a:lstStyle>
          <a:p>
            <a:r>
              <a:rPr lang="da-DK" dirty="0"/>
              <a:t>Klik for at redigere</a:t>
            </a:r>
            <a:endParaRPr lang="en-US" dirty="0"/>
          </a:p>
        </p:txBody>
      </p:sp>
      <p:sp>
        <p:nvSpPr>
          <p:cNvPr id="3" name="Content Placeholder 2"/>
          <p:cNvSpPr>
            <a:spLocks noGrp="1"/>
          </p:cNvSpPr>
          <p:nvPr>
            <p:ph idx="1"/>
          </p:nvPr>
        </p:nvSpPr>
        <p:spPr>
          <a:xfrm>
            <a:off x="4903941" y="551244"/>
            <a:ext cx="6172200" cy="4873625"/>
          </a:xfrm>
        </p:spPr>
        <p:txBody>
          <a:bodyPr>
            <a:normAutofit/>
          </a:bodyPr>
          <a:lstStyle>
            <a:lvl1pPr marL="228600" indent="-228600">
              <a:buFontTx/>
              <a:buBlip>
                <a:blip r:embed="rId2"/>
              </a:buBlip>
              <a:defRPr sz="2800"/>
            </a:lvl1pPr>
            <a:lvl2pPr marL="685800" indent="-228600">
              <a:buFontTx/>
              <a:buBlip>
                <a:blip r:embed="rId2"/>
              </a:buBlip>
              <a:defRPr sz="2400"/>
            </a:lvl2pPr>
            <a:lvl3pPr marL="1143000" indent="-228600">
              <a:buFontTx/>
              <a:buBlip>
                <a:blip r:embed="rId2"/>
              </a:buBlip>
              <a:defRPr sz="2000"/>
            </a:lvl3pPr>
            <a:lvl4pPr marL="1600200" indent="-228600">
              <a:buFontTx/>
              <a:buBlip>
                <a:blip r:embed="rId2"/>
              </a:buBlip>
              <a:defRPr sz="1800"/>
            </a:lvl4pPr>
            <a:lvl5pPr marL="2057400" indent="-228600">
              <a:buFontTx/>
              <a:buBlip>
                <a:blip r:embed="rId2"/>
              </a:buBlip>
              <a:defRPr sz="1800"/>
            </a:lvl5pPr>
            <a:lvl6pPr>
              <a:defRPr sz="2000"/>
            </a:lvl6pPr>
            <a:lvl7pPr>
              <a:defRPr sz="2000"/>
            </a:lvl7pPr>
            <a:lvl8pPr>
              <a:defRPr sz="2000"/>
            </a:lvl8pPr>
            <a:lvl9pPr>
              <a:defRPr sz="2000"/>
            </a:lvl9p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4" name="Text Placeholder 3"/>
          <p:cNvSpPr>
            <a:spLocks noGrp="1"/>
          </p:cNvSpPr>
          <p:nvPr>
            <p:ph type="body" sz="half" idx="2"/>
          </p:nvPr>
        </p:nvSpPr>
        <p:spPr>
          <a:xfrm>
            <a:off x="560541" y="1186737"/>
            <a:ext cx="3932237" cy="43153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Rediger typografien i masterens</a:t>
            </a:r>
          </a:p>
        </p:txBody>
      </p:sp>
    </p:spTree>
    <p:extLst>
      <p:ext uri="{BB962C8B-B14F-4D97-AF65-F5344CB8AC3E}">
        <p14:creationId xmlns:p14="http://schemas.microsoft.com/office/powerpoint/2010/main" val="3780116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560541" y="545896"/>
            <a:ext cx="3932237" cy="509600"/>
          </a:xfrm>
        </p:spPr>
        <p:txBody>
          <a:bodyPr anchor="t"/>
          <a:lstStyle>
            <a:lvl1pPr>
              <a:defRPr sz="2800"/>
            </a:lvl1pPr>
          </a:lstStyle>
          <a:p>
            <a:r>
              <a:rPr lang="da-DK" dirty="0"/>
              <a:t>Klik for at redigere</a:t>
            </a:r>
            <a:endParaRPr lang="en-US" dirty="0"/>
          </a:p>
        </p:txBody>
      </p:sp>
      <p:sp>
        <p:nvSpPr>
          <p:cNvPr id="3" name="Picture Placeholder 2"/>
          <p:cNvSpPr>
            <a:spLocks noGrp="1" noChangeAspect="1"/>
          </p:cNvSpPr>
          <p:nvPr>
            <p:ph type="pic" idx="1"/>
          </p:nvPr>
        </p:nvSpPr>
        <p:spPr>
          <a:xfrm>
            <a:off x="4903941" y="545453"/>
            <a:ext cx="6172200" cy="4873625"/>
          </a:xfrm>
        </p:spPr>
        <p:txBody>
          <a:bodyPr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ikonet for at tilføje et billede</a:t>
            </a:r>
            <a:endParaRPr lang="en-US" dirty="0"/>
          </a:p>
        </p:txBody>
      </p:sp>
      <p:sp>
        <p:nvSpPr>
          <p:cNvPr id="4" name="Text Placeholder 3"/>
          <p:cNvSpPr>
            <a:spLocks noGrp="1"/>
          </p:cNvSpPr>
          <p:nvPr>
            <p:ph type="body" sz="half" idx="2"/>
          </p:nvPr>
        </p:nvSpPr>
        <p:spPr>
          <a:xfrm>
            <a:off x="560541" y="1186513"/>
            <a:ext cx="3932237" cy="428294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Rediger typografien i masterens</a:t>
            </a:r>
          </a:p>
        </p:txBody>
      </p:sp>
    </p:spTree>
    <p:extLst>
      <p:ext uri="{BB962C8B-B14F-4D97-AF65-F5344CB8AC3E}">
        <p14:creationId xmlns:p14="http://schemas.microsoft.com/office/powerpoint/2010/main" val="2847635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1" y="3429000"/>
            <a:ext cx="12194191" cy="2416199"/>
          </a:xfrm>
          <a:prstGeom prst="rect">
            <a:avLst/>
          </a:prstGeom>
        </p:spPr>
      </p:pic>
      <p:sp>
        <p:nvSpPr>
          <p:cNvPr id="6" name="Pladsholder til tekst 3">
            <a:extLst>
              <a:ext uri="{FF2B5EF4-FFF2-40B4-BE49-F238E27FC236}">
                <a16:creationId xmlns:a16="http://schemas.microsoft.com/office/drawing/2014/main" id="{0DD312F1-FEC3-6042-BA83-4836D684DA33}"/>
              </a:ext>
            </a:extLst>
          </p:cNvPr>
          <p:cNvSpPr>
            <a:spLocks noGrp="1"/>
          </p:cNvSpPr>
          <p:nvPr>
            <p:ph type="body" sz="quarter" idx="10" hasCustomPrompt="1"/>
          </p:nvPr>
        </p:nvSpPr>
        <p:spPr>
          <a:xfrm>
            <a:off x="2993741" y="1746930"/>
            <a:ext cx="6202325" cy="1161367"/>
          </a:xfrm>
        </p:spPr>
        <p:txBody>
          <a:bodyPr>
            <a:noAutofit/>
          </a:bodyPr>
          <a:lstStyle>
            <a:lvl1pPr marL="0" indent="0" algn="ctr">
              <a:buNone/>
              <a:defRPr sz="4000" baseline="0">
                <a:solidFill>
                  <a:srgbClr val="FF0000"/>
                </a:solidFill>
                <a:latin typeface="+mj-lt"/>
              </a:defRPr>
            </a:lvl1pPr>
          </a:lstStyle>
          <a:p>
            <a:pPr lvl="0"/>
            <a:r>
              <a:rPr lang="da-DK" dirty="0"/>
              <a:t>”Indsæt slutbesked her”</a:t>
            </a:r>
            <a:endParaRPr lang="en-US" dirty="0"/>
          </a:p>
        </p:txBody>
      </p:sp>
    </p:spTree>
    <p:extLst>
      <p:ext uri="{BB962C8B-B14F-4D97-AF65-F5344CB8AC3E}">
        <p14:creationId xmlns:p14="http://schemas.microsoft.com/office/powerpoint/2010/main" val="3067623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un titel">
    <p:bg>
      <p:bgPr>
        <a:solidFill>
          <a:srgbClr val="56B783">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3798" y="534516"/>
            <a:ext cx="10515600" cy="1011507"/>
          </a:xfrm>
        </p:spPr>
        <p:txBody>
          <a:bodyPr anchor="t"/>
          <a:lstStyle/>
          <a:p>
            <a:r>
              <a:rPr lang="da-DK" dirty="0"/>
              <a:t>Klik for at redigere i master</a:t>
            </a:r>
            <a:endParaRPr lang="en-US" dirty="0"/>
          </a:p>
        </p:txBody>
      </p:sp>
      <p:sp>
        <p:nvSpPr>
          <p:cNvPr id="3" name="Tekstfelt 2"/>
          <p:cNvSpPr txBox="1"/>
          <p:nvPr userDrawn="1"/>
        </p:nvSpPr>
        <p:spPr>
          <a:xfrm>
            <a:off x="398142" y="2395242"/>
            <a:ext cx="10515600" cy="646331"/>
          </a:xfrm>
          <a:prstGeom prst="rect">
            <a:avLst/>
          </a:prstGeom>
          <a:noFill/>
        </p:spPr>
        <p:txBody>
          <a:bodyPr wrap="square" rtlCol="0">
            <a:spAutoFit/>
          </a:bodyPr>
          <a:lstStyle/>
          <a:p>
            <a:endParaRPr lang="da-DK" baseline="0" dirty="0"/>
          </a:p>
          <a:p>
            <a:endParaRPr lang="en-US" dirty="0"/>
          </a:p>
        </p:txBody>
      </p:sp>
      <p:sp>
        <p:nvSpPr>
          <p:cNvPr id="5" name="Pladsholder til tekst 4"/>
          <p:cNvSpPr>
            <a:spLocks noGrp="1"/>
          </p:cNvSpPr>
          <p:nvPr>
            <p:ph type="body" sz="quarter" idx="10"/>
          </p:nvPr>
        </p:nvSpPr>
        <p:spPr>
          <a:xfrm>
            <a:off x="540850" y="1792221"/>
            <a:ext cx="8254015" cy="3738408"/>
          </a:xfrm>
        </p:spPr>
        <p:txBody>
          <a:bodyPr/>
          <a:lstStyle>
            <a:lvl1pPr>
              <a:defRPr b="0">
                <a:latin typeface="+mn-lt"/>
              </a:defRPr>
            </a:lvl1pPr>
            <a:lvl2pPr>
              <a:defRPr>
                <a:latin typeface="+mn-lt"/>
              </a:defRPr>
            </a:lvl2pPr>
            <a:lvl3pPr marL="1143000" indent="-228600">
              <a:buFontTx/>
              <a:buBlip>
                <a:blip r:embed="rId2"/>
              </a:buBlip>
              <a:defRPr>
                <a:latin typeface="+mn-lt"/>
              </a:defRPr>
            </a:lvl3pPr>
            <a:lvl4pPr marL="1600200" indent="-228600">
              <a:buFontTx/>
              <a:buBlip>
                <a:blip r:embed="rId2"/>
              </a:buBlip>
              <a:defRPr sz="1600">
                <a:latin typeface="+mn-lt"/>
              </a:defRPr>
            </a:lvl4pPr>
            <a:lvl5pPr marL="2057400" indent="-228600">
              <a:buFontTx/>
              <a:buBlip>
                <a:blip r:embed="rId3"/>
              </a:buBlip>
              <a:defRPr/>
            </a:lvl5pPr>
          </a:lstStyle>
          <a:p>
            <a:pPr lvl="0"/>
            <a:r>
              <a:rPr lang="da-DK" dirty="0"/>
              <a:t>Rediger typografien i masterens</a:t>
            </a:r>
          </a:p>
          <a:p>
            <a:pPr lvl="1"/>
            <a:r>
              <a:rPr lang="da-DK" dirty="0"/>
              <a:t>Andet niveau</a:t>
            </a:r>
          </a:p>
          <a:p>
            <a:pPr lvl="2"/>
            <a:r>
              <a:rPr lang="da-DK" dirty="0"/>
              <a:t>Tredje niveau</a:t>
            </a:r>
          </a:p>
          <a:p>
            <a:pPr lvl="3"/>
            <a:r>
              <a:rPr lang="da-DK" dirty="0"/>
              <a:t>Fjerde niveau</a:t>
            </a:r>
          </a:p>
        </p:txBody>
      </p:sp>
    </p:spTree>
    <p:extLst>
      <p:ext uri="{BB962C8B-B14F-4D97-AF65-F5344CB8AC3E}">
        <p14:creationId xmlns:p14="http://schemas.microsoft.com/office/powerpoint/2010/main" val="2447264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1B3EE4-10B0-7845-8417-9C20CD3F6EB6}"/>
              </a:ext>
            </a:extLst>
          </p:cNvPr>
          <p:cNvSpPr>
            <a:spLocks noGrp="1"/>
          </p:cNvSpPr>
          <p:nvPr>
            <p:ph type="title" hasCustomPrompt="1"/>
          </p:nvPr>
        </p:nvSpPr>
        <p:spPr>
          <a:xfrm>
            <a:off x="543798" y="534516"/>
            <a:ext cx="10515600" cy="1011507"/>
          </a:xfrm>
        </p:spPr>
        <p:txBody>
          <a:bodyPr anchor="t"/>
          <a:lstStyle/>
          <a:p>
            <a:r>
              <a:rPr lang="da-DK" dirty="0"/>
              <a:t>Klik for at redigere i master</a:t>
            </a:r>
            <a:endParaRPr lang="en-US" dirty="0"/>
          </a:p>
        </p:txBody>
      </p:sp>
    </p:spTree>
    <p:extLst>
      <p:ext uri="{BB962C8B-B14F-4D97-AF65-F5344CB8AC3E}">
        <p14:creationId xmlns:p14="http://schemas.microsoft.com/office/powerpoint/2010/main" val="615222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fsnitsoverskrift">
    <p:bg>
      <p:bgPr>
        <a:solidFill>
          <a:srgbClr val="56B783"/>
        </a:solidFill>
        <a:effectLst/>
      </p:bgPr>
    </p:bg>
    <p:spTree>
      <p:nvGrpSpPr>
        <p:cNvPr id="1" name=""/>
        <p:cNvGrpSpPr/>
        <p:nvPr/>
      </p:nvGrpSpPr>
      <p:grpSpPr>
        <a:xfrm>
          <a:off x="0" y="0"/>
          <a:ext cx="0" cy="0"/>
          <a:chOff x="0" y="0"/>
          <a:chExt cx="0" cy="0"/>
        </a:xfrm>
      </p:grpSpPr>
      <p:sp>
        <p:nvSpPr>
          <p:cNvPr id="15" name="Kombinationstegning 14">
            <a:extLst>
              <a:ext uri="{FF2B5EF4-FFF2-40B4-BE49-F238E27FC236}">
                <a16:creationId xmlns:a16="http://schemas.microsoft.com/office/drawing/2014/main" id="{7E89A653-D2FD-BA44-8B94-A934E17D8D0A}"/>
              </a:ext>
            </a:extLst>
          </p:cNvPr>
          <p:cNvSpPr/>
          <p:nvPr userDrawn="1"/>
        </p:nvSpPr>
        <p:spPr>
          <a:xfrm>
            <a:off x="6585909" y="-38093"/>
            <a:ext cx="5730949" cy="6932428"/>
          </a:xfrm>
          <a:custGeom>
            <a:avLst/>
            <a:gdLst>
              <a:gd name="connsiteX0" fmla="*/ 10633 w 5730949"/>
              <a:gd name="connsiteY0" fmla="*/ 31897 h 6932428"/>
              <a:gd name="connsiteX1" fmla="*/ 2647507 w 5730949"/>
              <a:gd name="connsiteY1" fmla="*/ 6932428 h 6932428"/>
              <a:gd name="connsiteX2" fmla="*/ 5613991 w 5730949"/>
              <a:gd name="connsiteY2" fmla="*/ 6932428 h 6932428"/>
              <a:gd name="connsiteX3" fmla="*/ 5613991 w 5730949"/>
              <a:gd name="connsiteY3" fmla="*/ 0 h 6932428"/>
              <a:gd name="connsiteX4" fmla="*/ 5730949 w 5730949"/>
              <a:gd name="connsiteY4" fmla="*/ 0 h 6932428"/>
              <a:gd name="connsiteX5" fmla="*/ 0 w 5730949"/>
              <a:gd name="connsiteY5" fmla="*/ 0 h 6932428"/>
              <a:gd name="connsiteX6" fmla="*/ 10633 w 5730949"/>
              <a:gd name="connsiteY6" fmla="*/ 31897 h 693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0949" h="6932428">
                <a:moveTo>
                  <a:pt x="10633" y="31897"/>
                </a:moveTo>
                <a:lnTo>
                  <a:pt x="2647507" y="6932428"/>
                </a:lnTo>
                <a:lnTo>
                  <a:pt x="5613991" y="6932428"/>
                </a:lnTo>
                <a:lnTo>
                  <a:pt x="5613991" y="0"/>
                </a:lnTo>
                <a:lnTo>
                  <a:pt x="5730949" y="0"/>
                </a:lnTo>
                <a:lnTo>
                  <a:pt x="0" y="0"/>
                </a:lnTo>
                <a:lnTo>
                  <a:pt x="10633" y="31897"/>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title" hasCustomPrompt="1"/>
          </p:nvPr>
        </p:nvSpPr>
        <p:spPr>
          <a:xfrm>
            <a:off x="552998" y="1189556"/>
            <a:ext cx="6641969" cy="2852737"/>
          </a:xfrm>
        </p:spPr>
        <p:txBody>
          <a:bodyPr anchor="t"/>
          <a:lstStyle>
            <a:lvl1pPr>
              <a:defRPr sz="3600" b="0">
                <a:solidFill>
                  <a:schemeClr val="bg1"/>
                </a:solidFill>
                <a:latin typeface="+mj-lt"/>
              </a:defRPr>
            </a:lvl1pPr>
          </a:lstStyle>
          <a:p>
            <a:r>
              <a:rPr lang="da-DK" dirty="0"/>
              <a:t>Klik for at redigere i master</a:t>
            </a:r>
            <a:endParaRPr lang="en-US" dirty="0"/>
          </a:p>
        </p:txBody>
      </p:sp>
      <p:sp>
        <p:nvSpPr>
          <p:cNvPr id="9" name="Rectangle 3">
            <a:extLst>
              <a:ext uri="{FF2B5EF4-FFF2-40B4-BE49-F238E27FC236}">
                <a16:creationId xmlns:a16="http://schemas.microsoft.com/office/drawing/2014/main" id="{9EAEBDD7-4AD7-9547-AD90-9FBB17F1DC8E}"/>
              </a:ext>
            </a:extLst>
          </p:cNvPr>
          <p:cNvSpPr/>
          <p:nvPr userDrawn="1"/>
        </p:nvSpPr>
        <p:spPr>
          <a:xfrm>
            <a:off x="454038" y="5744095"/>
            <a:ext cx="2257264" cy="668428"/>
          </a:xfrm>
          <a:prstGeom prst="rect">
            <a:avLst/>
          </a:prstGeom>
          <a:solidFill>
            <a:srgbClr val="56B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3" name="Text Placeholder 2"/>
          <p:cNvSpPr>
            <a:spLocks noGrp="1"/>
          </p:cNvSpPr>
          <p:nvPr>
            <p:ph type="body" idx="1" hasCustomPrompt="1"/>
          </p:nvPr>
        </p:nvSpPr>
        <p:spPr>
          <a:xfrm>
            <a:off x="7404187" y="5454503"/>
            <a:ext cx="803034" cy="803938"/>
          </a:xfrm>
        </p:spPr>
        <p:txBody>
          <a:bodyPr anchor="ctr">
            <a:normAutofit/>
          </a:bodyPr>
          <a:lstStyle>
            <a:lvl1pPr marL="0" indent="0" algn="ctr">
              <a:buNone/>
              <a:defRPr sz="1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Rediger</a:t>
            </a:r>
          </a:p>
        </p:txBody>
      </p:sp>
      <p:pic>
        <p:nvPicPr>
          <p:cNvPr id="16" name="Billede 15">
            <a:extLst>
              <a:ext uri="{FF2B5EF4-FFF2-40B4-BE49-F238E27FC236}">
                <a16:creationId xmlns:a16="http://schemas.microsoft.com/office/drawing/2014/main" id="{913E2012-E6C6-1C4F-B1CF-0B354C86C5B6}"/>
              </a:ext>
            </a:extLst>
          </p:cNvPr>
          <p:cNvPicPr>
            <a:picLocks noChangeAspect="1"/>
          </p:cNvPicPr>
          <p:nvPr userDrawn="1"/>
        </p:nvPicPr>
        <p:blipFill>
          <a:blip r:embed="rId2">
            <a:biLevel thresh="50000"/>
          </a:blip>
          <a:stretch>
            <a:fillRect/>
          </a:stretch>
        </p:blipFill>
        <p:spPr>
          <a:xfrm>
            <a:off x="7404187" y="5348177"/>
            <a:ext cx="803034" cy="910264"/>
          </a:xfrm>
          <a:prstGeom prst="rect">
            <a:avLst/>
          </a:prstGeom>
        </p:spPr>
      </p:pic>
      <p:pic>
        <p:nvPicPr>
          <p:cNvPr id="19" name="Graphic 5">
            <a:extLst>
              <a:ext uri="{FF2B5EF4-FFF2-40B4-BE49-F238E27FC236}">
                <a16:creationId xmlns:a16="http://schemas.microsoft.com/office/drawing/2014/main" id="{6D261386-C851-8744-A244-7AC039CC751A}"/>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813" y="5820827"/>
            <a:ext cx="1637820" cy="486480"/>
          </a:xfrm>
          <a:prstGeom prst="rect">
            <a:avLst/>
          </a:prstGeom>
        </p:spPr>
      </p:pic>
    </p:spTree>
    <p:extLst>
      <p:ext uri="{BB962C8B-B14F-4D97-AF65-F5344CB8AC3E}">
        <p14:creationId xmlns:p14="http://schemas.microsoft.com/office/powerpoint/2010/main" val="38874333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Afsnitsoverskrift">
    <p:bg>
      <p:bgPr>
        <a:solidFill>
          <a:srgbClr val="56B783"/>
        </a:solidFill>
        <a:effectLst/>
      </p:bgPr>
    </p:bg>
    <p:spTree>
      <p:nvGrpSpPr>
        <p:cNvPr id="1" name=""/>
        <p:cNvGrpSpPr/>
        <p:nvPr/>
      </p:nvGrpSpPr>
      <p:grpSpPr>
        <a:xfrm>
          <a:off x="0" y="0"/>
          <a:ext cx="0" cy="0"/>
          <a:chOff x="0" y="0"/>
          <a:chExt cx="0" cy="0"/>
        </a:xfrm>
      </p:grpSpPr>
      <p:pic>
        <p:nvPicPr>
          <p:cNvPr id="8" name="Billede 7" descr="Et billede, der indeholder person, indendørs, vindue&#10;&#10;Automatisk genereret beskrivelse">
            <a:extLst>
              <a:ext uri="{FF2B5EF4-FFF2-40B4-BE49-F238E27FC236}">
                <a16:creationId xmlns:a16="http://schemas.microsoft.com/office/drawing/2014/main" id="{76F3595D-CA5C-AD43-84EA-DE3061AECB8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 r="36514"/>
          <a:stretch/>
        </p:blipFill>
        <p:spPr>
          <a:xfrm>
            <a:off x="4455042" y="-3736"/>
            <a:ext cx="7771897" cy="6879767"/>
          </a:xfrm>
          <a:prstGeom prst="rect">
            <a:avLst/>
          </a:prstGeom>
        </p:spPr>
      </p:pic>
      <p:sp>
        <p:nvSpPr>
          <p:cNvPr id="11" name="Kombinationstegning 10">
            <a:extLst>
              <a:ext uri="{FF2B5EF4-FFF2-40B4-BE49-F238E27FC236}">
                <a16:creationId xmlns:a16="http://schemas.microsoft.com/office/drawing/2014/main" id="{BB31D125-D663-F04B-9A51-2A6632BF3E80}"/>
              </a:ext>
            </a:extLst>
          </p:cNvPr>
          <p:cNvSpPr/>
          <p:nvPr userDrawn="1"/>
        </p:nvSpPr>
        <p:spPr>
          <a:xfrm flipH="1" flipV="1">
            <a:off x="3498111" y="0"/>
            <a:ext cx="5731200" cy="6858000"/>
          </a:xfrm>
          <a:custGeom>
            <a:avLst/>
            <a:gdLst>
              <a:gd name="connsiteX0" fmla="*/ 10633 w 5730949"/>
              <a:gd name="connsiteY0" fmla="*/ 31897 h 6932428"/>
              <a:gd name="connsiteX1" fmla="*/ 2647507 w 5730949"/>
              <a:gd name="connsiteY1" fmla="*/ 6932428 h 6932428"/>
              <a:gd name="connsiteX2" fmla="*/ 5613991 w 5730949"/>
              <a:gd name="connsiteY2" fmla="*/ 6932428 h 6932428"/>
              <a:gd name="connsiteX3" fmla="*/ 5613991 w 5730949"/>
              <a:gd name="connsiteY3" fmla="*/ 0 h 6932428"/>
              <a:gd name="connsiteX4" fmla="*/ 5730949 w 5730949"/>
              <a:gd name="connsiteY4" fmla="*/ 0 h 6932428"/>
              <a:gd name="connsiteX5" fmla="*/ 0 w 5730949"/>
              <a:gd name="connsiteY5" fmla="*/ 0 h 6932428"/>
              <a:gd name="connsiteX6" fmla="*/ 10633 w 5730949"/>
              <a:gd name="connsiteY6" fmla="*/ 31897 h 693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0949" h="6932428">
                <a:moveTo>
                  <a:pt x="10633" y="31897"/>
                </a:moveTo>
                <a:lnTo>
                  <a:pt x="2647507" y="6932428"/>
                </a:lnTo>
                <a:lnTo>
                  <a:pt x="5613991" y="6932428"/>
                </a:lnTo>
                <a:lnTo>
                  <a:pt x="5613991" y="0"/>
                </a:lnTo>
                <a:lnTo>
                  <a:pt x="5730949" y="0"/>
                </a:lnTo>
                <a:lnTo>
                  <a:pt x="0" y="0"/>
                </a:lnTo>
                <a:lnTo>
                  <a:pt x="10633" y="31897"/>
                </a:lnTo>
                <a:close/>
              </a:path>
            </a:pathLst>
          </a:custGeom>
          <a:solidFill>
            <a:srgbClr val="56B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title" hasCustomPrompt="1"/>
          </p:nvPr>
        </p:nvSpPr>
        <p:spPr>
          <a:xfrm>
            <a:off x="552998" y="1189556"/>
            <a:ext cx="6641969" cy="2852737"/>
          </a:xfrm>
        </p:spPr>
        <p:txBody>
          <a:bodyPr anchor="t"/>
          <a:lstStyle>
            <a:lvl1pPr>
              <a:defRPr sz="3600" b="0">
                <a:solidFill>
                  <a:schemeClr val="bg1"/>
                </a:solidFill>
                <a:latin typeface="+mj-lt"/>
              </a:defRPr>
            </a:lvl1pPr>
          </a:lstStyle>
          <a:p>
            <a:r>
              <a:rPr lang="da-DK" dirty="0"/>
              <a:t>Klik for at redigere i master</a:t>
            </a:r>
            <a:endParaRPr lang="en-US" dirty="0"/>
          </a:p>
        </p:txBody>
      </p:sp>
      <p:sp>
        <p:nvSpPr>
          <p:cNvPr id="9" name="Rectangle 3">
            <a:extLst>
              <a:ext uri="{FF2B5EF4-FFF2-40B4-BE49-F238E27FC236}">
                <a16:creationId xmlns:a16="http://schemas.microsoft.com/office/drawing/2014/main" id="{9EAEBDD7-4AD7-9547-AD90-9FBB17F1DC8E}"/>
              </a:ext>
            </a:extLst>
          </p:cNvPr>
          <p:cNvSpPr/>
          <p:nvPr userDrawn="1"/>
        </p:nvSpPr>
        <p:spPr>
          <a:xfrm>
            <a:off x="454038" y="5744095"/>
            <a:ext cx="2278529" cy="668428"/>
          </a:xfrm>
          <a:prstGeom prst="rect">
            <a:avLst/>
          </a:prstGeom>
          <a:solidFill>
            <a:srgbClr val="56B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3" name="Text Placeholder 2"/>
          <p:cNvSpPr>
            <a:spLocks noGrp="1"/>
          </p:cNvSpPr>
          <p:nvPr>
            <p:ph type="body" idx="1" hasCustomPrompt="1"/>
          </p:nvPr>
        </p:nvSpPr>
        <p:spPr>
          <a:xfrm>
            <a:off x="7404187" y="5454503"/>
            <a:ext cx="803034" cy="803938"/>
          </a:xfrm>
        </p:spPr>
        <p:txBody>
          <a:bodyPr anchor="ctr">
            <a:normAutofit/>
          </a:bodyPr>
          <a:lstStyle>
            <a:lvl1pPr marL="0" indent="0" algn="ctr">
              <a:buNone/>
              <a:defRPr sz="1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Rediger</a:t>
            </a:r>
          </a:p>
        </p:txBody>
      </p:sp>
      <p:pic>
        <p:nvPicPr>
          <p:cNvPr id="16" name="Billede 15">
            <a:extLst>
              <a:ext uri="{FF2B5EF4-FFF2-40B4-BE49-F238E27FC236}">
                <a16:creationId xmlns:a16="http://schemas.microsoft.com/office/drawing/2014/main" id="{913E2012-E6C6-1C4F-B1CF-0B354C86C5B6}"/>
              </a:ext>
            </a:extLst>
          </p:cNvPr>
          <p:cNvPicPr>
            <a:picLocks noChangeAspect="1"/>
          </p:cNvPicPr>
          <p:nvPr userDrawn="1"/>
        </p:nvPicPr>
        <p:blipFill>
          <a:blip r:embed="rId3">
            <a:biLevel thresh="50000"/>
          </a:blip>
          <a:stretch>
            <a:fillRect/>
          </a:stretch>
        </p:blipFill>
        <p:spPr>
          <a:xfrm>
            <a:off x="7404187" y="5348177"/>
            <a:ext cx="803034" cy="910264"/>
          </a:xfrm>
          <a:prstGeom prst="rect">
            <a:avLst/>
          </a:prstGeom>
        </p:spPr>
      </p:pic>
      <p:pic>
        <p:nvPicPr>
          <p:cNvPr id="13" name="Graphic 5">
            <a:extLst>
              <a:ext uri="{FF2B5EF4-FFF2-40B4-BE49-F238E27FC236}">
                <a16:creationId xmlns:a16="http://schemas.microsoft.com/office/drawing/2014/main" id="{40CE30F7-AED9-F643-BD25-BBB359FB24C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8813" y="5820827"/>
            <a:ext cx="1637820" cy="486480"/>
          </a:xfrm>
          <a:prstGeom prst="rect">
            <a:avLst/>
          </a:prstGeom>
        </p:spPr>
      </p:pic>
    </p:spTree>
    <p:extLst>
      <p:ext uri="{BB962C8B-B14F-4D97-AF65-F5344CB8AC3E}">
        <p14:creationId xmlns:p14="http://schemas.microsoft.com/office/powerpoint/2010/main" val="107128622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Afsnitsoverskrift">
    <p:bg>
      <p:bgPr>
        <a:solidFill>
          <a:srgbClr val="56B783"/>
        </a:solidFill>
        <a:effectLst/>
      </p:bgPr>
    </p:bg>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B265A56D-37C3-2145-B38E-18A24598357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154" r="23869"/>
          <a:stretch/>
        </p:blipFill>
        <p:spPr>
          <a:xfrm>
            <a:off x="3661551" y="872"/>
            <a:ext cx="8532000" cy="6856256"/>
          </a:xfrm>
          <a:prstGeom prst="rect">
            <a:avLst/>
          </a:prstGeom>
        </p:spPr>
      </p:pic>
      <p:sp>
        <p:nvSpPr>
          <p:cNvPr id="13" name="Kombinationstegning 12">
            <a:extLst>
              <a:ext uri="{FF2B5EF4-FFF2-40B4-BE49-F238E27FC236}">
                <a16:creationId xmlns:a16="http://schemas.microsoft.com/office/drawing/2014/main" id="{A98E692E-0551-3C40-A946-2A56D79C12D3}"/>
              </a:ext>
            </a:extLst>
          </p:cNvPr>
          <p:cNvSpPr/>
          <p:nvPr userDrawn="1"/>
        </p:nvSpPr>
        <p:spPr>
          <a:xfrm flipH="1" flipV="1">
            <a:off x="3498111" y="0"/>
            <a:ext cx="5731200" cy="6858000"/>
          </a:xfrm>
          <a:custGeom>
            <a:avLst/>
            <a:gdLst>
              <a:gd name="connsiteX0" fmla="*/ 10633 w 5730949"/>
              <a:gd name="connsiteY0" fmla="*/ 31897 h 6932428"/>
              <a:gd name="connsiteX1" fmla="*/ 2647507 w 5730949"/>
              <a:gd name="connsiteY1" fmla="*/ 6932428 h 6932428"/>
              <a:gd name="connsiteX2" fmla="*/ 5613991 w 5730949"/>
              <a:gd name="connsiteY2" fmla="*/ 6932428 h 6932428"/>
              <a:gd name="connsiteX3" fmla="*/ 5613991 w 5730949"/>
              <a:gd name="connsiteY3" fmla="*/ 0 h 6932428"/>
              <a:gd name="connsiteX4" fmla="*/ 5730949 w 5730949"/>
              <a:gd name="connsiteY4" fmla="*/ 0 h 6932428"/>
              <a:gd name="connsiteX5" fmla="*/ 0 w 5730949"/>
              <a:gd name="connsiteY5" fmla="*/ 0 h 6932428"/>
              <a:gd name="connsiteX6" fmla="*/ 10633 w 5730949"/>
              <a:gd name="connsiteY6" fmla="*/ 31897 h 693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0949" h="6932428">
                <a:moveTo>
                  <a:pt x="10633" y="31897"/>
                </a:moveTo>
                <a:lnTo>
                  <a:pt x="2647507" y="6932428"/>
                </a:lnTo>
                <a:lnTo>
                  <a:pt x="5613991" y="6932428"/>
                </a:lnTo>
                <a:lnTo>
                  <a:pt x="5613991" y="0"/>
                </a:lnTo>
                <a:lnTo>
                  <a:pt x="5730949" y="0"/>
                </a:lnTo>
                <a:lnTo>
                  <a:pt x="0" y="0"/>
                </a:lnTo>
                <a:lnTo>
                  <a:pt x="10633" y="31897"/>
                </a:lnTo>
                <a:close/>
              </a:path>
            </a:pathLst>
          </a:custGeom>
          <a:solidFill>
            <a:srgbClr val="56B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title" hasCustomPrompt="1"/>
          </p:nvPr>
        </p:nvSpPr>
        <p:spPr>
          <a:xfrm>
            <a:off x="552998" y="1189556"/>
            <a:ext cx="6641969" cy="2852737"/>
          </a:xfrm>
        </p:spPr>
        <p:txBody>
          <a:bodyPr anchor="t"/>
          <a:lstStyle>
            <a:lvl1pPr>
              <a:defRPr sz="3600" b="0">
                <a:solidFill>
                  <a:schemeClr val="bg1"/>
                </a:solidFill>
                <a:latin typeface="+mj-lt"/>
              </a:defRPr>
            </a:lvl1pPr>
          </a:lstStyle>
          <a:p>
            <a:r>
              <a:rPr lang="da-DK" dirty="0"/>
              <a:t>Klik for at redigere i master</a:t>
            </a:r>
            <a:endParaRPr lang="en-US" dirty="0"/>
          </a:p>
        </p:txBody>
      </p:sp>
      <p:sp>
        <p:nvSpPr>
          <p:cNvPr id="9" name="Rectangle 3">
            <a:extLst>
              <a:ext uri="{FF2B5EF4-FFF2-40B4-BE49-F238E27FC236}">
                <a16:creationId xmlns:a16="http://schemas.microsoft.com/office/drawing/2014/main" id="{9EAEBDD7-4AD7-9547-AD90-9FBB17F1DC8E}"/>
              </a:ext>
            </a:extLst>
          </p:cNvPr>
          <p:cNvSpPr/>
          <p:nvPr userDrawn="1"/>
        </p:nvSpPr>
        <p:spPr>
          <a:xfrm>
            <a:off x="454038" y="5744095"/>
            <a:ext cx="2278529" cy="668428"/>
          </a:xfrm>
          <a:prstGeom prst="rect">
            <a:avLst/>
          </a:prstGeom>
          <a:solidFill>
            <a:srgbClr val="56B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3" name="Text Placeholder 2"/>
          <p:cNvSpPr>
            <a:spLocks noGrp="1"/>
          </p:cNvSpPr>
          <p:nvPr>
            <p:ph type="body" idx="1" hasCustomPrompt="1"/>
          </p:nvPr>
        </p:nvSpPr>
        <p:spPr>
          <a:xfrm>
            <a:off x="7404187" y="5454503"/>
            <a:ext cx="803034" cy="803938"/>
          </a:xfrm>
        </p:spPr>
        <p:txBody>
          <a:bodyPr anchor="ctr">
            <a:normAutofit/>
          </a:bodyPr>
          <a:lstStyle>
            <a:lvl1pPr marL="0" indent="0" algn="ctr">
              <a:buNone/>
              <a:defRPr sz="1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Rediger</a:t>
            </a:r>
          </a:p>
        </p:txBody>
      </p:sp>
      <p:pic>
        <p:nvPicPr>
          <p:cNvPr id="16" name="Billede 15">
            <a:extLst>
              <a:ext uri="{FF2B5EF4-FFF2-40B4-BE49-F238E27FC236}">
                <a16:creationId xmlns:a16="http://schemas.microsoft.com/office/drawing/2014/main" id="{913E2012-E6C6-1C4F-B1CF-0B354C86C5B6}"/>
              </a:ext>
            </a:extLst>
          </p:cNvPr>
          <p:cNvPicPr>
            <a:picLocks noChangeAspect="1"/>
          </p:cNvPicPr>
          <p:nvPr userDrawn="1"/>
        </p:nvPicPr>
        <p:blipFill>
          <a:blip r:embed="rId3">
            <a:biLevel thresh="50000"/>
          </a:blip>
          <a:stretch>
            <a:fillRect/>
          </a:stretch>
        </p:blipFill>
        <p:spPr>
          <a:xfrm>
            <a:off x="7404187" y="5348177"/>
            <a:ext cx="803034" cy="910264"/>
          </a:xfrm>
          <a:prstGeom prst="rect">
            <a:avLst/>
          </a:prstGeom>
        </p:spPr>
      </p:pic>
      <p:pic>
        <p:nvPicPr>
          <p:cNvPr id="14" name="Graphic 5">
            <a:extLst>
              <a:ext uri="{FF2B5EF4-FFF2-40B4-BE49-F238E27FC236}">
                <a16:creationId xmlns:a16="http://schemas.microsoft.com/office/drawing/2014/main" id="{A36C1F3E-4A8D-D749-BD25-A49EF005E2C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8813" y="5820827"/>
            <a:ext cx="1637820" cy="486480"/>
          </a:xfrm>
          <a:prstGeom prst="rect">
            <a:avLst/>
          </a:prstGeom>
        </p:spPr>
      </p:pic>
    </p:spTree>
    <p:extLst>
      <p:ext uri="{BB962C8B-B14F-4D97-AF65-F5344CB8AC3E}">
        <p14:creationId xmlns:p14="http://schemas.microsoft.com/office/powerpoint/2010/main" val="175995387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Afsnitsoverskrift">
    <p:bg>
      <p:bgPr>
        <a:solidFill>
          <a:srgbClr val="56B783"/>
        </a:solidFill>
        <a:effectLst/>
      </p:bgPr>
    </p:bg>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B265A56D-37C3-2145-B38E-18A24598357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934" r="32386"/>
          <a:stretch/>
        </p:blipFill>
        <p:spPr>
          <a:xfrm>
            <a:off x="5807468" y="872"/>
            <a:ext cx="6408000" cy="6856256"/>
          </a:xfrm>
          <a:prstGeom prst="rect">
            <a:avLst/>
          </a:prstGeom>
        </p:spPr>
      </p:pic>
      <p:sp>
        <p:nvSpPr>
          <p:cNvPr id="13" name="Kombinationstegning 12">
            <a:extLst>
              <a:ext uri="{FF2B5EF4-FFF2-40B4-BE49-F238E27FC236}">
                <a16:creationId xmlns:a16="http://schemas.microsoft.com/office/drawing/2014/main" id="{A98E692E-0551-3C40-A946-2A56D79C12D3}"/>
              </a:ext>
            </a:extLst>
          </p:cNvPr>
          <p:cNvSpPr/>
          <p:nvPr userDrawn="1"/>
        </p:nvSpPr>
        <p:spPr>
          <a:xfrm flipH="1" flipV="1">
            <a:off x="3498111" y="0"/>
            <a:ext cx="5731200" cy="6858000"/>
          </a:xfrm>
          <a:custGeom>
            <a:avLst/>
            <a:gdLst>
              <a:gd name="connsiteX0" fmla="*/ 10633 w 5730949"/>
              <a:gd name="connsiteY0" fmla="*/ 31897 h 6932428"/>
              <a:gd name="connsiteX1" fmla="*/ 2647507 w 5730949"/>
              <a:gd name="connsiteY1" fmla="*/ 6932428 h 6932428"/>
              <a:gd name="connsiteX2" fmla="*/ 5613991 w 5730949"/>
              <a:gd name="connsiteY2" fmla="*/ 6932428 h 6932428"/>
              <a:gd name="connsiteX3" fmla="*/ 5613991 w 5730949"/>
              <a:gd name="connsiteY3" fmla="*/ 0 h 6932428"/>
              <a:gd name="connsiteX4" fmla="*/ 5730949 w 5730949"/>
              <a:gd name="connsiteY4" fmla="*/ 0 h 6932428"/>
              <a:gd name="connsiteX5" fmla="*/ 0 w 5730949"/>
              <a:gd name="connsiteY5" fmla="*/ 0 h 6932428"/>
              <a:gd name="connsiteX6" fmla="*/ 10633 w 5730949"/>
              <a:gd name="connsiteY6" fmla="*/ 31897 h 693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0949" h="6932428">
                <a:moveTo>
                  <a:pt x="10633" y="31897"/>
                </a:moveTo>
                <a:lnTo>
                  <a:pt x="2647507" y="6932428"/>
                </a:lnTo>
                <a:lnTo>
                  <a:pt x="5613991" y="6932428"/>
                </a:lnTo>
                <a:lnTo>
                  <a:pt x="5613991" y="0"/>
                </a:lnTo>
                <a:lnTo>
                  <a:pt x="5730949" y="0"/>
                </a:lnTo>
                <a:lnTo>
                  <a:pt x="0" y="0"/>
                </a:lnTo>
                <a:lnTo>
                  <a:pt x="10633" y="31897"/>
                </a:lnTo>
                <a:close/>
              </a:path>
            </a:pathLst>
          </a:custGeom>
          <a:solidFill>
            <a:srgbClr val="56B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title" hasCustomPrompt="1"/>
          </p:nvPr>
        </p:nvSpPr>
        <p:spPr>
          <a:xfrm>
            <a:off x="552998" y="1189556"/>
            <a:ext cx="6641969" cy="2852737"/>
          </a:xfrm>
        </p:spPr>
        <p:txBody>
          <a:bodyPr anchor="t"/>
          <a:lstStyle>
            <a:lvl1pPr>
              <a:defRPr sz="3600" b="0">
                <a:solidFill>
                  <a:schemeClr val="bg1"/>
                </a:solidFill>
                <a:latin typeface="+mj-lt"/>
              </a:defRPr>
            </a:lvl1pPr>
          </a:lstStyle>
          <a:p>
            <a:r>
              <a:rPr lang="da-DK" dirty="0"/>
              <a:t>Klik for at redigere i master</a:t>
            </a:r>
            <a:endParaRPr lang="en-US" dirty="0"/>
          </a:p>
        </p:txBody>
      </p:sp>
      <p:sp>
        <p:nvSpPr>
          <p:cNvPr id="9" name="Rectangle 3">
            <a:extLst>
              <a:ext uri="{FF2B5EF4-FFF2-40B4-BE49-F238E27FC236}">
                <a16:creationId xmlns:a16="http://schemas.microsoft.com/office/drawing/2014/main" id="{9EAEBDD7-4AD7-9547-AD90-9FBB17F1DC8E}"/>
              </a:ext>
            </a:extLst>
          </p:cNvPr>
          <p:cNvSpPr/>
          <p:nvPr userDrawn="1"/>
        </p:nvSpPr>
        <p:spPr>
          <a:xfrm>
            <a:off x="454038" y="5744095"/>
            <a:ext cx="2278529" cy="668428"/>
          </a:xfrm>
          <a:prstGeom prst="rect">
            <a:avLst/>
          </a:prstGeom>
          <a:solidFill>
            <a:srgbClr val="56B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3" name="Text Placeholder 2"/>
          <p:cNvSpPr>
            <a:spLocks noGrp="1"/>
          </p:cNvSpPr>
          <p:nvPr>
            <p:ph type="body" idx="1" hasCustomPrompt="1"/>
          </p:nvPr>
        </p:nvSpPr>
        <p:spPr>
          <a:xfrm>
            <a:off x="7404187" y="5454503"/>
            <a:ext cx="803034" cy="803938"/>
          </a:xfrm>
        </p:spPr>
        <p:txBody>
          <a:bodyPr anchor="ctr">
            <a:normAutofit/>
          </a:bodyPr>
          <a:lstStyle>
            <a:lvl1pPr marL="0" indent="0" algn="ctr">
              <a:buNone/>
              <a:defRPr sz="1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Rediger</a:t>
            </a:r>
          </a:p>
        </p:txBody>
      </p:sp>
      <p:pic>
        <p:nvPicPr>
          <p:cNvPr id="16" name="Billede 15">
            <a:extLst>
              <a:ext uri="{FF2B5EF4-FFF2-40B4-BE49-F238E27FC236}">
                <a16:creationId xmlns:a16="http://schemas.microsoft.com/office/drawing/2014/main" id="{913E2012-E6C6-1C4F-B1CF-0B354C86C5B6}"/>
              </a:ext>
            </a:extLst>
          </p:cNvPr>
          <p:cNvPicPr>
            <a:picLocks noChangeAspect="1"/>
          </p:cNvPicPr>
          <p:nvPr userDrawn="1"/>
        </p:nvPicPr>
        <p:blipFill>
          <a:blip r:embed="rId3">
            <a:biLevel thresh="50000"/>
          </a:blip>
          <a:stretch>
            <a:fillRect/>
          </a:stretch>
        </p:blipFill>
        <p:spPr>
          <a:xfrm>
            <a:off x="7404187" y="5348177"/>
            <a:ext cx="803034" cy="910264"/>
          </a:xfrm>
          <a:prstGeom prst="rect">
            <a:avLst/>
          </a:prstGeom>
        </p:spPr>
      </p:pic>
      <p:pic>
        <p:nvPicPr>
          <p:cNvPr id="11" name="Graphic 5">
            <a:extLst>
              <a:ext uri="{FF2B5EF4-FFF2-40B4-BE49-F238E27FC236}">
                <a16:creationId xmlns:a16="http://schemas.microsoft.com/office/drawing/2014/main" id="{C8B5D40B-FB8B-9E41-9FF4-87B59CC6237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8813" y="5820827"/>
            <a:ext cx="1637820" cy="486480"/>
          </a:xfrm>
          <a:prstGeom prst="rect">
            <a:avLst/>
          </a:prstGeom>
        </p:spPr>
      </p:pic>
    </p:spTree>
    <p:extLst>
      <p:ext uri="{BB962C8B-B14F-4D97-AF65-F5344CB8AC3E}">
        <p14:creationId xmlns:p14="http://schemas.microsoft.com/office/powerpoint/2010/main" val="318104393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Afsnitsoverskrift">
    <p:bg>
      <p:bgPr>
        <a:solidFill>
          <a:srgbClr val="56B783"/>
        </a:solidFill>
        <a:effectLst/>
      </p:bgPr>
    </p:bg>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BBAA683F-AD18-934A-B44F-BCD71A1123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230" r="-2315"/>
          <a:stretch/>
        </p:blipFill>
        <p:spPr>
          <a:xfrm flipH="1">
            <a:off x="6012008" y="6359"/>
            <a:ext cx="6228000" cy="6851641"/>
          </a:xfrm>
          <a:prstGeom prst="rect">
            <a:avLst/>
          </a:prstGeom>
        </p:spPr>
      </p:pic>
      <p:sp>
        <p:nvSpPr>
          <p:cNvPr id="14" name="Kombinationstegning 13">
            <a:extLst>
              <a:ext uri="{FF2B5EF4-FFF2-40B4-BE49-F238E27FC236}">
                <a16:creationId xmlns:a16="http://schemas.microsoft.com/office/drawing/2014/main" id="{4E9D940F-F060-434E-A584-4279FD54DCC0}"/>
              </a:ext>
            </a:extLst>
          </p:cNvPr>
          <p:cNvSpPr/>
          <p:nvPr userDrawn="1"/>
        </p:nvSpPr>
        <p:spPr>
          <a:xfrm flipH="1" flipV="1">
            <a:off x="3498111" y="0"/>
            <a:ext cx="5731200" cy="6858000"/>
          </a:xfrm>
          <a:custGeom>
            <a:avLst/>
            <a:gdLst>
              <a:gd name="connsiteX0" fmla="*/ 10633 w 5730949"/>
              <a:gd name="connsiteY0" fmla="*/ 31897 h 6932428"/>
              <a:gd name="connsiteX1" fmla="*/ 2647507 w 5730949"/>
              <a:gd name="connsiteY1" fmla="*/ 6932428 h 6932428"/>
              <a:gd name="connsiteX2" fmla="*/ 5613991 w 5730949"/>
              <a:gd name="connsiteY2" fmla="*/ 6932428 h 6932428"/>
              <a:gd name="connsiteX3" fmla="*/ 5613991 w 5730949"/>
              <a:gd name="connsiteY3" fmla="*/ 0 h 6932428"/>
              <a:gd name="connsiteX4" fmla="*/ 5730949 w 5730949"/>
              <a:gd name="connsiteY4" fmla="*/ 0 h 6932428"/>
              <a:gd name="connsiteX5" fmla="*/ 0 w 5730949"/>
              <a:gd name="connsiteY5" fmla="*/ 0 h 6932428"/>
              <a:gd name="connsiteX6" fmla="*/ 10633 w 5730949"/>
              <a:gd name="connsiteY6" fmla="*/ 31897 h 693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0949" h="6932428">
                <a:moveTo>
                  <a:pt x="10633" y="31897"/>
                </a:moveTo>
                <a:lnTo>
                  <a:pt x="2647507" y="6932428"/>
                </a:lnTo>
                <a:lnTo>
                  <a:pt x="5613991" y="6932428"/>
                </a:lnTo>
                <a:lnTo>
                  <a:pt x="5613991" y="0"/>
                </a:lnTo>
                <a:lnTo>
                  <a:pt x="5730949" y="0"/>
                </a:lnTo>
                <a:lnTo>
                  <a:pt x="0" y="0"/>
                </a:lnTo>
                <a:lnTo>
                  <a:pt x="10633" y="31897"/>
                </a:lnTo>
                <a:close/>
              </a:path>
            </a:pathLst>
          </a:custGeom>
          <a:solidFill>
            <a:srgbClr val="56B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title" hasCustomPrompt="1"/>
          </p:nvPr>
        </p:nvSpPr>
        <p:spPr>
          <a:xfrm>
            <a:off x="552998" y="1189556"/>
            <a:ext cx="6641969" cy="2852737"/>
          </a:xfrm>
        </p:spPr>
        <p:txBody>
          <a:bodyPr anchor="t"/>
          <a:lstStyle>
            <a:lvl1pPr>
              <a:defRPr sz="3600" b="0">
                <a:solidFill>
                  <a:schemeClr val="bg1"/>
                </a:solidFill>
                <a:latin typeface="+mj-lt"/>
              </a:defRPr>
            </a:lvl1pPr>
          </a:lstStyle>
          <a:p>
            <a:r>
              <a:rPr lang="da-DK" dirty="0"/>
              <a:t>Klik for at redigere i master</a:t>
            </a:r>
            <a:endParaRPr lang="en-US" dirty="0"/>
          </a:p>
        </p:txBody>
      </p:sp>
      <p:sp>
        <p:nvSpPr>
          <p:cNvPr id="9" name="Rectangle 3">
            <a:extLst>
              <a:ext uri="{FF2B5EF4-FFF2-40B4-BE49-F238E27FC236}">
                <a16:creationId xmlns:a16="http://schemas.microsoft.com/office/drawing/2014/main" id="{9EAEBDD7-4AD7-9547-AD90-9FBB17F1DC8E}"/>
              </a:ext>
            </a:extLst>
          </p:cNvPr>
          <p:cNvSpPr/>
          <p:nvPr userDrawn="1"/>
        </p:nvSpPr>
        <p:spPr>
          <a:xfrm>
            <a:off x="454038" y="5744095"/>
            <a:ext cx="2278529" cy="668428"/>
          </a:xfrm>
          <a:prstGeom prst="rect">
            <a:avLst/>
          </a:prstGeom>
          <a:solidFill>
            <a:srgbClr val="56B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3" name="Text Placeholder 2"/>
          <p:cNvSpPr>
            <a:spLocks noGrp="1"/>
          </p:cNvSpPr>
          <p:nvPr>
            <p:ph type="body" idx="1" hasCustomPrompt="1"/>
          </p:nvPr>
        </p:nvSpPr>
        <p:spPr>
          <a:xfrm>
            <a:off x="7404187" y="5454503"/>
            <a:ext cx="803034" cy="803938"/>
          </a:xfrm>
        </p:spPr>
        <p:txBody>
          <a:bodyPr anchor="ctr">
            <a:normAutofit/>
          </a:bodyPr>
          <a:lstStyle>
            <a:lvl1pPr marL="0" indent="0" algn="ctr">
              <a:buNone/>
              <a:defRPr sz="1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Rediger</a:t>
            </a:r>
          </a:p>
        </p:txBody>
      </p:sp>
      <p:pic>
        <p:nvPicPr>
          <p:cNvPr id="16" name="Billede 15">
            <a:extLst>
              <a:ext uri="{FF2B5EF4-FFF2-40B4-BE49-F238E27FC236}">
                <a16:creationId xmlns:a16="http://schemas.microsoft.com/office/drawing/2014/main" id="{913E2012-E6C6-1C4F-B1CF-0B354C86C5B6}"/>
              </a:ext>
            </a:extLst>
          </p:cNvPr>
          <p:cNvPicPr>
            <a:picLocks noChangeAspect="1"/>
          </p:cNvPicPr>
          <p:nvPr userDrawn="1"/>
        </p:nvPicPr>
        <p:blipFill>
          <a:blip r:embed="rId3">
            <a:biLevel thresh="50000"/>
          </a:blip>
          <a:stretch>
            <a:fillRect/>
          </a:stretch>
        </p:blipFill>
        <p:spPr>
          <a:xfrm>
            <a:off x="7404187" y="5348177"/>
            <a:ext cx="803034" cy="910264"/>
          </a:xfrm>
          <a:prstGeom prst="rect">
            <a:avLst/>
          </a:prstGeom>
        </p:spPr>
      </p:pic>
      <p:pic>
        <p:nvPicPr>
          <p:cNvPr id="11" name="Graphic 5">
            <a:extLst>
              <a:ext uri="{FF2B5EF4-FFF2-40B4-BE49-F238E27FC236}">
                <a16:creationId xmlns:a16="http://schemas.microsoft.com/office/drawing/2014/main" id="{C8B5D40B-FB8B-9E41-9FF4-87B59CC6237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8813" y="5820827"/>
            <a:ext cx="1637820" cy="486480"/>
          </a:xfrm>
          <a:prstGeom prst="rect">
            <a:avLst/>
          </a:prstGeom>
        </p:spPr>
      </p:pic>
    </p:spTree>
    <p:extLst>
      <p:ext uri="{BB962C8B-B14F-4D97-AF65-F5344CB8AC3E}">
        <p14:creationId xmlns:p14="http://schemas.microsoft.com/office/powerpoint/2010/main" val="392727738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0333" y="525610"/>
            <a:ext cx="10515600" cy="742803"/>
          </a:xfrm>
        </p:spPr>
        <p:txBody>
          <a:bodyPr anchor="t"/>
          <a:lstStyle>
            <a:lvl1pPr>
              <a:defRPr>
                <a:latin typeface="+mj-lt"/>
              </a:defRPr>
            </a:lvl1pPr>
          </a:lstStyle>
          <a:p>
            <a:r>
              <a:rPr lang="da-DK" dirty="0"/>
              <a:t>Klik for at redigere i master</a:t>
            </a:r>
            <a:endParaRPr lang="en-US" dirty="0"/>
          </a:p>
        </p:txBody>
      </p:sp>
      <p:sp>
        <p:nvSpPr>
          <p:cNvPr id="3" name="Content Placeholder 2"/>
          <p:cNvSpPr>
            <a:spLocks noGrp="1"/>
          </p:cNvSpPr>
          <p:nvPr>
            <p:ph sz="half" idx="1"/>
          </p:nvPr>
        </p:nvSpPr>
        <p:spPr>
          <a:xfrm>
            <a:off x="550333" y="1542405"/>
            <a:ext cx="5181600" cy="4351338"/>
          </a:xfrm>
        </p:spPr>
        <p:txBody>
          <a:bodyPr/>
          <a:lstStyle>
            <a:lvl1pPr marL="228600" indent="-228600">
              <a:buClr>
                <a:srgbClr val="56B783"/>
              </a:buClr>
              <a:buFontTx/>
              <a:buBlip>
                <a:blip r:embed="rId2"/>
              </a:buBlip>
              <a:defRPr/>
            </a:lvl1pPr>
            <a:lvl2pPr marL="685800" indent="-228600">
              <a:buClr>
                <a:srgbClr val="56B783"/>
              </a:buClr>
              <a:buFontTx/>
              <a:buBlip>
                <a:blip r:embed="rId2"/>
              </a:buBlip>
              <a:defRPr/>
            </a:lvl2pPr>
            <a:lvl3pPr marL="1143000" indent="-228600">
              <a:buClr>
                <a:srgbClr val="56B783"/>
              </a:buClr>
              <a:buFontTx/>
              <a:buBlip>
                <a:blip r:embed="rId2"/>
              </a:buBlip>
              <a:defRPr/>
            </a:lvl3pPr>
            <a:lvl4pPr marL="1600200" indent="-228600">
              <a:buClr>
                <a:srgbClr val="56B783"/>
              </a:buClr>
              <a:buFontTx/>
              <a:buBlip>
                <a:blip r:embed="rId2"/>
              </a:buBlip>
              <a:defRPr/>
            </a:lvl4pPr>
            <a:lvl5pPr marL="2057400" indent="-228600">
              <a:buClr>
                <a:srgbClr val="56B783"/>
              </a:buClr>
              <a:buFontTx/>
              <a:buBlip>
                <a:blip r:embed="rId2"/>
              </a:buBlip>
              <a:defRPr/>
            </a:lvl5p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4" name="Content Placeholder 3"/>
          <p:cNvSpPr>
            <a:spLocks noGrp="1"/>
          </p:cNvSpPr>
          <p:nvPr>
            <p:ph sz="half" idx="2"/>
          </p:nvPr>
        </p:nvSpPr>
        <p:spPr>
          <a:xfrm>
            <a:off x="5884333" y="1542405"/>
            <a:ext cx="5181600" cy="4351338"/>
          </a:xfrm>
        </p:spPr>
        <p:txBody>
          <a:bodyPr/>
          <a:lstStyle>
            <a:lvl1pPr marL="228600" indent="-228600">
              <a:buClr>
                <a:srgbClr val="56B783"/>
              </a:buClr>
              <a:buFontTx/>
              <a:buBlip>
                <a:blip r:embed="rId2"/>
              </a:buBlip>
              <a:defRPr/>
            </a:lvl1pPr>
            <a:lvl2pPr marL="685800" indent="-228600">
              <a:buClr>
                <a:srgbClr val="56B783"/>
              </a:buClr>
              <a:buFontTx/>
              <a:buBlip>
                <a:blip r:embed="rId2"/>
              </a:buBlip>
              <a:defRPr/>
            </a:lvl2pPr>
            <a:lvl3pPr marL="1143000" indent="-228600">
              <a:buClr>
                <a:srgbClr val="56B783"/>
              </a:buClr>
              <a:buFontTx/>
              <a:buBlip>
                <a:blip r:embed="rId2"/>
              </a:buBlip>
              <a:defRPr/>
            </a:lvl3pPr>
            <a:lvl4pPr marL="1600200" indent="-228600">
              <a:buClr>
                <a:srgbClr val="56B783"/>
              </a:buClr>
              <a:buFontTx/>
              <a:buBlip>
                <a:blip r:embed="rId2"/>
              </a:buBlip>
              <a:defRPr/>
            </a:lvl4pPr>
            <a:lvl5pPr marL="2057400" indent="-228600">
              <a:buClr>
                <a:srgbClr val="56B783"/>
              </a:buClr>
              <a:buFontTx/>
              <a:buBlip>
                <a:blip r:embed="rId2"/>
              </a:buBlip>
              <a:defRPr/>
            </a:lvl5p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Tree>
    <p:extLst>
      <p:ext uri="{BB962C8B-B14F-4D97-AF65-F5344CB8AC3E}">
        <p14:creationId xmlns:p14="http://schemas.microsoft.com/office/powerpoint/2010/main" val="1076419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3" name="Kombinationstegning 12">
            <a:extLst>
              <a:ext uri="{FF2B5EF4-FFF2-40B4-BE49-F238E27FC236}">
                <a16:creationId xmlns:a16="http://schemas.microsoft.com/office/drawing/2014/main" id="{60B836FF-4512-7F47-A0E2-058869BCCA3A}"/>
              </a:ext>
            </a:extLst>
          </p:cNvPr>
          <p:cNvSpPr/>
          <p:nvPr userDrawn="1"/>
        </p:nvSpPr>
        <p:spPr>
          <a:xfrm>
            <a:off x="6585909" y="-38093"/>
            <a:ext cx="5730949" cy="6932428"/>
          </a:xfrm>
          <a:custGeom>
            <a:avLst/>
            <a:gdLst>
              <a:gd name="connsiteX0" fmla="*/ 10633 w 5730949"/>
              <a:gd name="connsiteY0" fmla="*/ 31897 h 6932428"/>
              <a:gd name="connsiteX1" fmla="*/ 2647507 w 5730949"/>
              <a:gd name="connsiteY1" fmla="*/ 6932428 h 6932428"/>
              <a:gd name="connsiteX2" fmla="*/ 5613991 w 5730949"/>
              <a:gd name="connsiteY2" fmla="*/ 6932428 h 6932428"/>
              <a:gd name="connsiteX3" fmla="*/ 5613991 w 5730949"/>
              <a:gd name="connsiteY3" fmla="*/ 0 h 6932428"/>
              <a:gd name="connsiteX4" fmla="*/ 5730949 w 5730949"/>
              <a:gd name="connsiteY4" fmla="*/ 0 h 6932428"/>
              <a:gd name="connsiteX5" fmla="*/ 0 w 5730949"/>
              <a:gd name="connsiteY5" fmla="*/ 0 h 6932428"/>
              <a:gd name="connsiteX6" fmla="*/ 10633 w 5730949"/>
              <a:gd name="connsiteY6" fmla="*/ 31897 h 693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0949" h="6932428">
                <a:moveTo>
                  <a:pt x="10633" y="31897"/>
                </a:moveTo>
                <a:lnTo>
                  <a:pt x="2647507" y="6932428"/>
                </a:lnTo>
                <a:lnTo>
                  <a:pt x="5613991" y="6932428"/>
                </a:lnTo>
                <a:lnTo>
                  <a:pt x="5613991" y="0"/>
                </a:lnTo>
                <a:lnTo>
                  <a:pt x="5730949" y="0"/>
                </a:lnTo>
                <a:lnTo>
                  <a:pt x="0" y="0"/>
                </a:lnTo>
                <a:lnTo>
                  <a:pt x="10633" y="31897"/>
                </a:lnTo>
                <a:close/>
              </a:path>
            </a:pathLst>
          </a:custGeom>
          <a:solidFill>
            <a:srgbClr val="56B78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Placeholder 1"/>
          <p:cNvSpPr>
            <a:spLocks noGrp="1"/>
          </p:cNvSpPr>
          <p:nvPr>
            <p:ph type="title"/>
          </p:nvPr>
        </p:nvSpPr>
        <p:spPr>
          <a:xfrm>
            <a:off x="545388" y="1070950"/>
            <a:ext cx="10515600" cy="1325563"/>
          </a:xfrm>
          <a:prstGeom prst="rect">
            <a:avLst/>
          </a:prstGeom>
        </p:spPr>
        <p:txBody>
          <a:bodyPr vert="horz" lIns="91440" tIns="45720" rIns="91440" bIns="45720" rtlCol="0" anchor="ctr">
            <a:noAutofit/>
          </a:bodyPr>
          <a:lstStyle/>
          <a:p>
            <a:r>
              <a:rPr lang="da-DK" dirty="0"/>
              <a:t>Klik for at redigere</a:t>
            </a:r>
            <a:br>
              <a:rPr lang="da-DK" dirty="0"/>
            </a:br>
            <a:r>
              <a:rPr lang="da-DK" dirty="0"/>
              <a:t>i master</a:t>
            </a:r>
            <a:endParaRPr lang="en-US" dirty="0"/>
          </a:p>
        </p:txBody>
      </p:sp>
      <p:sp>
        <p:nvSpPr>
          <p:cNvPr id="3" name="Text Placeholder 2"/>
          <p:cNvSpPr>
            <a:spLocks noGrp="1"/>
          </p:cNvSpPr>
          <p:nvPr>
            <p:ph type="body" idx="1"/>
          </p:nvPr>
        </p:nvSpPr>
        <p:spPr>
          <a:xfrm>
            <a:off x="545388" y="2369745"/>
            <a:ext cx="10515600" cy="1784211"/>
          </a:xfrm>
          <a:prstGeom prst="rect">
            <a:avLst/>
          </a:prstGeom>
        </p:spPr>
        <p:txBody>
          <a:bodyPr vert="horz" lIns="91440" tIns="45720" rIns="91440" bIns="45720" rtlCol="0">
            <a:normAutofit/>
          </a:bodyPr>
          <a:lstStyle/>
          <a:p>
            <a:pPr lvl="0"/>
            <a:r>
              <a:rPr lang="da-DK" dirty="0"/>
              <a:t> Rediger typografien i masterens</a:t>
            </a:r>
          </a:p>
          <a:p>
            <a:pPr lvl="1"/>
            <a:r>
              <a:rPr lang="da-DK" dirty="0"/>
              <a:t>Andet niveau</a:t>
            </a:r>
          </a:p>
          <a:p>
            <a:pPr lvl="2"/>
            <a:r>
              <a:rPr lang="da-DK" dirty="0"/>
              <a:t>Tredje niveau</a:t>
            </a:r>
          </a:p>
          <a:p>
            <a:pPr lvl="3"/>
            <a:r>
              <a:rPr lang="da-DK" dirty="0"/>
              <a:t>Fjerde niveau</a:t>
            </a:r>
          </a:p>
        </p:txBody>
      </p:sp>
      <p:pic>
        <p:nvPicPr>
          <p:cNvPr id="6" name="Graphic 5">
            <a:extLst>
              <a:ext uri="{FF2B5EF4-FFF2-40B4-BE49-F238E27FC236}">
                <a16:creationId xmlns:a16="http://schemas.microsoft.com/office/drawing/2014/main" id="{43D811E0-0B8A-0C4B-9E46-E62348C3E8D8}"/>
              </a:ext>
            </a:extLst>
          </p:cNvPr>
          <p:cNvPicPr>
            <a:picLocks noChangeAspect="1"/>
          </p:cNvPicPr>
          <p:nvPr userDrawn="1"/>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58813" y="5824720"/>
            <a:ext cx="1637820" cy="486482"/>
          </a:xfrm>
          <a:prstGeom prst="rect">
            <a:avLst/>
          </a:prstGeom>
        </p:spPr>
      </p:pic>
    </p:spTree>
    <p:extLst>
      <p:ext uri="{BB962C8B-B14F-4D97-AF65-F5344CB8AC3E}">
        <p14:creationId xmlns:p14="http://schemas.microsoft.com/office/powerpoint/2010/main" val="2422573419"/>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2" r:id="rId3"/>
    <p:sldLayoutId id="2147483671" r:id="rId4"/>
    <p:sldLayoutId id="2147483673" r:id="rId5"/>
    <p:sldLayoutId id="2147483674" r:id="rId6"/>
    <p:sldLayoutId id="2147483675" r:id="rId7"/>
    <p:sldLayoutId id="2147483676" r:id="rId8"/>
    <p:sldLayoutId id="2147483664" r:id="rId9"/>
    <p:sldLayoutId id="2147483665" r:id="rId10"/>
    <p:sldLayoutId id="2147483668" r:id="rId11"/>
    <p:sldLayoutId id="2147483669" r:id="rId12"/>
    <p:sldLayoutId id="2147483667" r:id="rId13"/>
  </p:sldLayoutIdLst>
  <p:hf hdr="0" ftr="0" dt="0"/>
  <p:txStyles>
    <p:titleStyle>
      <a:lvl1pPr algn="l" defTabSz="914400" rtl="0" eaLnBrk="1" latinLnBrk="0" hangingPunct="1">
        <a:lnSpc>
          <a:spcPct val="90000"/>
        </a:lnSpc>
        <a:spcBef>
          <a:spcPct val="0"/>
        </a:spcBef>
        <a:buNone/>
        <a:defRPr sz="3600" b="0" i="0" kern="1200">
          <a:solidFill>
            <a:srgbClr val="56B783"/>
          </a:solidFill>
          <a:latin typeface="Helvetica Now Display XBold" panose="020B0904030202020204" pitchFamily="34" charset="0"/>
          <a:ea typeface="+mj-ea"/>
          <a:cs typeface="+mj-cs"/>
        </a:defRPr>
      </a:lvl1pPr>
    </p:titleStyle>
    <p:bodyStyle>
      <a:lvl1pPr marL="228600" indent="-228600" algn="l" defTabSz="914400" rtl="0" eaLnBrk="1" latinLnBrk="0" hangingPunct="1">
        <a:lnSpc>
          <a:spcPct val="100000"/>
        </a:lnSpc>
        <a:spcBef>
          <a:spcPts val="1000"/>
        </a:spcBef>
        <a:buClr>
          <a:srgbClr val="56B783"/>
        </a:buClr>
        <a:buFontTx/>
        <a:buBlip>
          <a:blip r:embed="rId17"/>
        </a:buBlip>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56B783"/>
        </a:buClr>
        <a:buFontTx/>
        <a:buBlip>
          <a:blip r:embed="rId17"/>
        </a:buBlip>
        <a:defRPr sz="23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56B783"/>
        </a:buClr>
        <a:buFontTx/>
        <a:buBlip>
          <a:blip r:embed="rId18"/>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56B783"/>
        </a:buClr>
        <a:buFontTx/>
        <a:buBlip>
          <a:blip r:embed="rId18"/>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56B783"/>
        </a:buClr>
        <a:buFont typeface="Wingdings" panose="05000000000000000000" pitchFamily="2" charset="2"/>
        <a:buChar char="Ø"/>
        <a:defRPr sz="1800" kern="1200">
          <a:solidFill>
            <a:schemeClr val="tx1"/>
          </a:solidFill>
          <a:latin typeface="Helvetica Now Display" panose="020B0504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userDrawn="1">
          <p15:clr>
            <a:srgbClr val="F26B43"/>
          </p15:clr>
        </p15:guide>
        <p15:guide id="2" pos="415" userDrawn="1">
          <p15:clr>
            <a:srgbClr val="F26B43"/>
          </p15:clr>
        </p15:guide>
        <p15:guide id="3" pos="7265" userDrawn="1">
          <p15:clr>
            <a:srgbClr val="F26B43"/>
          </p15:clr>
        </p15:guide>
        <p15:guide id="4" orient="horz" pos="3906" userDrawn="1">
          <p15:clr>
            <a:srgbClr val="F26B43"/>
          </p15:clr>
        </p15:guide>
        <p15:guide id="5" orient="horz" pos="799" userDrawn="1">
          <p15:clr>
            <a:srgbClr val="F26B43"/>
          </p15:clr>
        </p15:guide>
        <p15:guide id="7" orient="horz" pos="3498" userDrawn="1">
          <p15:clr>
            <a:srgbClr val="F26B43"/>
          </p15:clr>
        </p15:guide>
        <p15:guide id="8" orient="horz" pos="3090" userDrawn="1">
          <p15:clr>
            <a:srgbClr val="F26B43"/>
          </p15:clr>
        </p15:guide>
        <p15:guide id="9" orient="horz" pos="1185" userDrawn="1">
          <p15:clr>
            <a:srgbClr val="F26B43"/>
          </p15:clr>
        </p15:guide>
        <p15:guide id="10" orient="horz" pos="15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chor="t"/>
          <a:lstStyle/>
          <a:p>
            <a:r>
              <a:rPr lang="da-DK" dirty="0"/>
              <a:t>Du kan ændre i disse slides, som det passer dig. </a:t>
            </a:r>
            <a:br>
              <a:rPr lang="da-DK" dirty="0"/>
            </a:br>
            <a:r>
              <a:rPr lang="da-DK" dirty="0"/>
              <a:t>Bemærk, at tekst, der er markeret med </a:t>
            </a:r>
            <a:r>
              <a:rPr lang="da-DK" dirty="0">
                <a:solidFill>
                  <a:srgbClr val="FF0000"/>
                </a:solidFill>
              </a:rPr>
              <a:t>rød, </a:t>
            </a:r>
            <a:r>
              <a:rPr lang="da-DK" dirty="0"/>
              <a:t>skal slettes/udfyldes, inden du præsenterer det for dine medarbejdere.</a:t>
            </a:r>
            <a:br>
              <a:rPr lang="da-DK" dirty="0"/>
            </a:br>
            <a:r>
              <a:rPr lang="da-DK" dirty="0"/>
              <a:t>Slides med et       i hjørnet er instruktionsslides, som skal slettes og dermed ikke skal indgå i din præsentation.</a:t>
            </a:r>
          </a:p>
        </p:txBody>
      </p:sp>
      <p:sp>
        <p:nvSpPr>
          <p:cNvPr id="6" name="&quot;Nej&quot;-symbol 5">
            <a:extLst>
              <a:ext uri="{FF2B5EF4-FFF2-40B4-BE49-F238E27FC236}">
                <a16:creationId xmlns:a16="http://schemas.microsoft.com/office/drawing/2014/main" id="{7EC29414-D714-4445-BBEF-2C78AF6E4F48}"/>
              </a:ext>
            </a:extLst>
          </p:cNvPr>
          <p:cNvSpPr/>
          <p:nvPr/>
        </p:nvSpPr>
        <p:spPr>
          <a:xfrm>
            <a:off x="9734550" y="4400550"/>
            <a:ext cx="2457450" cy="2457450"/>
          </a:xfrm>
          <a:prstGeom prst="noSmoking">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da-DK" dirty="0">
              <a:ln w="0"/>
              <a:solidFill>
                <a:schemeClr val="tx1"/>
              </a:solidFill>
              <a:effectLst>
                <a:outerShdw blurRad="38100" dist="19050" dir="2700000" algn="tl" rotWithShape="0">
                  <a:schemeClr val="dk1">
                    <a:alpha val="40000"/>
                  </a:schemeClr>
                </a:outerShdw>
              </a:effectLst>
            </a:endParaRPr>
          </a:p>
        </p:txBody>
      </p:sp>
      <p:sp>
        <p:nvSpPr>
          <p:cNvPr id="2" name="&quot;Nej&quot;-symbol 5">
            <a:extLst>
              <a:ext uri="{FF2B5EF4-FFF2-40B4-BE49-F238E27FC236}">
                <a16:creationId xmlns:a16="http://schemas.microsoft.com/office/drawing/2014/main" id="{74A0544D-A981-8952-C99F-74AA8BB5A807}"/>
              </a:ext>
            </a:extLst>
          </p:cNvPr>
          <p:cNvSpPr/>
          <p:nvPr/>
        </p:nvSpPr>
        <p:spPr>
          <a:xfrm>
            <a:off x="3496242" y="2474255"/>
            <a:ext cx="650838" cy="620358"/>
          </a:xfrm>
          <a:prstGeom prst="noSmoking">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da-DK"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90172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3. Dialog om resultaterne</a:t>
            </a:r>
          </a:p>
        </p:txBody>
      </p:sp>
      <p:sp>
        <p:nvSpPr>
          <p:cNvPr id="3" name="Pladsholder til tekst 2">
            <a:extLst>
              <a:ext uri="{FF2B5EF4-FFF2-40B4-BE49-F238E27FC236}">
                <a16:creationId xmlns:a16="http://schemas.microsoft.com/office/drawing/2014/main" id="{02588B3A-59F5-E547-8576-CD0D6FE7EFB3}"/>
              </a:ext>
            </a:extLst>
          </p:cNvPr>
          <p:cNvSpPr>
            <a:spLocks noGrp="1"/>
          </p:cNvSpPr>
          <p:nvPr>
            <p:ph type="body" idx="1"/>
          </p:nvPr>
        </p:nvSpPr>
        <p:spPr/>
        <p:txBody>
          <a:bodyPr/>
          <a:lstStyle/>
          <a:p>
            <a:r>
              <a:rPr lang="da-DK" dirty="0"/>
              <a:t>35 min</a:t>
            </a:r>
          </a:p>
        </p:txBody>
      </p:sp>
    </p:spTree>
    <p:extLst>
      <p:ext uri="{BB962C8B-B14F-4D97-AF65-F5344CB8AC3E}">
        <p14:creationId xmlns:p14="http://schemas.microsoft.com/office/powerpoint/2010/main" val="2220303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Instruktion til slides </a:t>
            </a:r>
          </a:p>
        </p:txBody>
      </p:sp>
      <p:sp>
        <p:nvSpPr>
          <p:cNvPr id="3" name="Pladsholder til tekst 2"/>
          <p:cNvSpPr>
            <a:spLocks noGrp="1"/>
          </p:cNvSpPr>
          <p:nvPr>
            <p:ph type="body" sz="quarter" idx="10"/>
          </p:nvPr>
        </p:nvSpPr>
        <p:spPr>
          <a:xfrm>
            <a:off x="540850" y="1792221"/>
            <a:ext cx="8463040" cy="3738408"/>
          </a:xfrm>
        </p:spPr>
        <p:txBody>
          <a:bodyPr/>
          <a:lstStyle/>
          <a:p>
            <a:r>
              <a:rPr lang="da-DK" dirty="0"/>
              <a:t>Du kan vælge at rammesætte diskussionen åbent med slide 5, hvor du også kan tilføje en enkelt af dine egne pointer.</a:t>
            </a:r>
            <a:br>
              <a:rPr lang="da-DK" dirty="0"/>
            </a:br>
            <a:br>
              <a:rPr lang="da-DK" dirty="0"/>
            </a:br>
            <a:r>
              <a:rPr lang="da-DK" dirty="0"/>
              <a:t>Du kan også vælge et eller to af temaerne som fokusområder. Se slide bagerst i præsentationen (slide 6-19), som indeholder forslag til spørgsmål, der kan starte dialogen. Skjul eller slet de slides, du ikke skal bruge.</a:t>
            </a:r>
          </a:p>
          <a:p>
            <a:endParaRPr lang="da-DK" dirty="0"/>
          </a:p>
        </p:txBody>
      </p:sp>
      <p:sp>
        <p:nvSpPr>
          <p:cNvPr id="6" name="&quot;Nej&quot;-symbol 5">
            <a:extLst>
              <a:ext uri="{FF2B5EF4-FFF2-40B4-BE49-F238E27FC236}">
                <a16:creationId xmlns:a16="http://schemas.microsoft.com/office/drawing/2014/main" id="{70B6896C-926C-7B4F-A158-8C43A28345DC}"/>
              </a:ext>
            </a:extLst>
          </p:cNvPr>
          <p:cNvSpPr/>
          <p:nvPr/>
        </p:nvSpPr>
        <p:spPr>
          <a:xfrm>
            <a:off x="9734550" y="4400550"/>
            <a:ext cx="2457450" cy="2457450"/>
          </a:xfrm>
          <a:prstGeom prst="noSmoking">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da-DK"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512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3798" y="534516"/>
            <a:ext cx="7694680" cy="1011507"/>
          </a:xfrm>
        </p:spPr>
        <p:txBody>
          <a:bodyPr/>
          <a:lstStyle/>
          <a:p>
            <a:r>
              <a:rPr lang="da-DK" dirty="0">
                <a:solidFill>
                  <a:srgbClr val="FF0000"/>
                </a:solidFill>
              </a:rPr>
              <a:t>Slide 5: </a:t>
            </a:r>
            <a:r>
              <a:rPr lang="da-DK" dirty="0"/>
              <a:t>Dialog om ledelsesevalueringens resultater</a:t>
            </a:r>
          </a:p>
        </p:txBody>
      </p:sp>
      <p:sp>
        <p:nvSpPr>
          <p:cNvPr id="5" name="Tekstfelt 4">
            <a:extLst>
              <a:ext uri="{FF2B5EF4-FFF2-40B4-BE49-F238E27FC236}">
                <a16:creationId xmlns:a16="http://schemas.microsoft.com/office/drawing/2014/main" id="{8172CA23-E9D3-46B0-A35D-7889E044EEF6}"/>
              </a:ext>
            </a:extLst>
          </p:cNvPr>
          <p:cNvSpPr txBox="1"/>
          <p:nvPr/>
        </p:nvSpPr>
        <p:spPr>
          <a:xfrm>
            <a:off x="1502229" y="2574874"/>
            <a:ext cx="3401742" cy="469616"/>
          </a:xfrm>
          <a:prstGeom prst="rect">
            <a:avLst/>
          </a:prstGeom>
          <a:noFill/>
        </p:spPr>
        <p:txBody>
          <a:bodyPr wrap="square" lIns="0" tIns="0" rIns="0" bIns="0" rtlCol="0">
            <a:spAutoFit/>
          </a:bodyPr>
          <a:lstStyle/>
          <a:p>
            <a:pPr algn="r">
              <a:lnSpc>
                <a:spcPct val="95000"/>
              </a:lnSpc>
            </a:pPr>
            <a:r>
              <a:rPr lang="da-DK" sz="1600" dirty="0">
                <a:solidFill>
                  <a:srgbClr val="56B783"/>
                </a:solidFill>
                <a:cs typeface="Arial" panose="020B0604020202020204" pitchFamily="34" charset="0"/>
              </a:rPr>
              <a:t>Hvad er det vigtigste, jeg tager med mig fra evalueringen? </a:t>
            </a:r>
          </a:p>
        </p:txBody>
      </p:sp>
      <p:sp>
        <p:nvSpPr>
          <p:cNvPr id="6" name="Tekstfelt 5">
            <a:extLst>
              <a:ext uri="{FF2B5EF4-FFF2-40B4-BE49-F238E27FC236}">
                <a16:creationId xmlns:a16="http://schemas.microsoft.com/office/drawing/2014/main" id="{1C3F2A9E-26AA-44FE-8AFE-70A6434C394E}"/>
              </a:ext>
            </a:extLst>
          </p:cNvPr>
          <p:cNvSpPr txBox="1"/>
          <p:nvPr/>
        </p:nvSpPr>
        <p:spPr>
          <a:xfrm>
            <a:off x="1502229" y="3474591"/>
            <a:ext cx="3401742" cy="235706"/>
          </a:xfrm>
          <a:prstGeom prst="rect">
            <a:avLst/>
          </a:prstGeom>
          <a:noFill/>
        </p:spPr>
        <p:txBody>
          <a:bodyPr wrap="square" lIns="0" tIns="0" rIns="0" bIns="0" rtlCol="0" anchor="ctr">
            <a:spAutoFit/>
          </a:bodyPr>
          <a:lstStyle/>
          <a:p>
            <a:pPr algn="r">
              <a:lnSpc>
                <a:spcPct val="95000"/>
              </a:lnSpc>
            </a:pPr>
            <a:r>
              <a:rPr lang="da-DK" sz="1600" dirty="0">
                <a:solidFill>
                  <a:srgbClr val="56B783"/>
                </a:solidFill>
                <a:cs typeface="Arial" panose="020B0604020202020204" pitchFamily="34" charset="0"/>
              </a:rPr>
              <a:t>Hvad kan jeg – eller vi – ændre? </a:t>
            </a:r>
          </a:p>
        </p:txBody>
      </p:sp>
      <p:sp>
        <p:nvSpPr>
          <p:cNvPr id="7" name="Tekstfelt 6">
            <a:extLst>
              <a:ext uri="{FF2B5EF4-FFF2-40B4-BE49-F238E27FC236}">
                <a16:creationId xmlns:a16="http://schemas.microsoft.com/office/drawing/2014/main" id="{F9331CD9-F551-4683-ABB9-F4BBE4D04CD2}"/>
              </a:ext>
            </a:extLst>
          </p:cNvPr>
          <p:cNvSpPr txBox="1"/>
          <p:nvPr/>
        </p:nvSpPr>
        <p:spPr>
          <a:xfrm>
            <a:off x="7244488" y="2574874"/>
            <a:ext cx="3401741" cy="235706"/>
          </a:xfrm>
          <a:prstGeom prst="rect">
            <a:avLst/>
          </a:prstGeom>
          <a:noFill/>
        </p:spPr>
        <p:txBody>
          <a:bodyPr wrap="square" lIns="0" tIns="0" rIns="0" bIns="0" rtlCol="0">
            <a:spAutoFit/>
          </a:bodyPr>
          <a:lstStyle/>
          <a:p>
            <a:pPr>
              <a:lnSpc>
                <a:spcPct val="95000"/>
              </a:lnSpc>
            </a:pPr>
            <a:r>
              <a:rPr lang="da-DK" sz="1600" dirty="0">
                <a:solidFill>
                  <a:srgbClr val="56B783"/>
                </a:solidFill>
                <a:cs typeface="Arial" panose="020B0604020202020204" pitchFamily="34" charset="0"/>
              </a:rPr>
              <a:t>Hvad synes I, jeg gør godt? </a:t>
            </a:r>
          </a:p>
        </p:txBody>
      </p:sp>
      <p:sp>
        <p:nvSpPr>
          <p:cNvPr id="8" name="Tekstfelt 7">
            <a:extLst>
              <a:ext uri="{FF2B5EF4-FFF2-40B4-BE49-F238E27FC236}">
                <a16:creationId xmlns:a16="http://schemas.microsoft.com/office/drawing/2014/main" id="{FF118951-6636-4F67-8C4B-7D35EFEE77CC}"/>
              </a:ext>
            </a:extLst>
          </p:cNvPr>
          <p:cNvSpPr txBox="1"/>
          <p:nvPr/>
        </p:nvSpPr>
        <p:spPr>
          <a:xfrm>
            <a:off x="7244486" y="3474591"/>
            <a:ext cx="3401741" cy="235706"/>
          </a:xfrm>
          <a:prstGeom prst="rect">
            <a:avLst/>
          </a:prstGeom>
          <a:noFill/>
        </p:spPr>
        <p:txBody>
          <a:bodyPr wrap="square" lIns="0" tIns="0" rIns="0" bIns="0" rtlCol="0" anchor="ctr">
            <a:spAutoFit/>
          </a:bodyPr>
          <a:lstStyle/>
          <a:p>
            <a:pPr>
              <a:lnSpc>
                <a:spcPct val="95000"/>
              </a:lnSpc>
            </a:pPr>
            <a:r>
              <a:rPr lang="da-DK" sz="1600" dirty="0">
                <a:solidFill>
                  <a:srgbClr val="56B783"/>
                </a:solidFill>
                <a:cs typeface="Arial" panose="020B0604020202020204" pitchFamily="34" charset="0"/>
              </a:rPr>
              <a:t>Hvor er der et udviklingspotentiale? </a:t>
            </a:r>
          </a:p>
        </p:txBody>
      </p:sp>
      <p:sp>
        <p:nvSpPr>
          <p:cNvPr id="9" name="Tekstfelt 8">
            <a:extLst>
              <a:ext uri="{FF2B5EF4-FFF2-40B4-BE49-F238E27FC236}">
                <a16:creationId xmlns:a16="http://schemas.microsoft.com/office/drawing/2014/main" id="{80E1E0EC-47F2-4ED8-BC80-91380E72E5FC}"/>
              </a:ext>
            </a:extLst>
          </p:cNvPr>
          <p:cNvSpPr txBox="1"/>
          <p:nvPr/>
        </p:nvSpPr>
        <p:spPr>
          <a:xfrm>
            <a:off x="700216" y="4374308"/>
            <a:ext cx="4203755" cy="467820"/>
          </a:xfrm>
          <a:prstGeom prst="rect">
            <a:avLst/>
          </a:prstGeom>
          <a:noFill/>
        </p:spPr>
        <p:txBody>
          <a:bodyPr wrap="square" lIns="0" tIns="0" rIns="0" bIns="0" rtlCol="0" anchor="t">
            <a:spAutoFit/>
          </a:bodyPr>
          <a:lstStyle/>
          <a:p>
            <a:pPr algn="r">
              <a:lnSpc>
                <a:spcPct val="95000"/>
              </a:lnSpc>
            </a:pPr>
            <a:r>
              <a:rPr lang="da-DK" sz="1600" dirty="0">
                <a:solidFill>
                  <a:srgbClr val="56B783"/>
                </a:solidFill>
                <a:cs typeface="Arial" panose="020B0604020202020204" pitchFamily="34" charset="0"/>
              </a:rPr>
              <a:t>Hvis jeg gerne vil være bedre til </a:t>
            </a:r>
            <a:r>
              <a:rPr lang="da-DK" sz="1600" dirty="0">
                <a:solidFill>
                  <a:srgbClr val="FF0000"/>
                </a:solidFill>
                <a:cs typeface="Arial" panose="020B0604020202020204" pitchFamily="34" charset="0"/>
              </a:rPr>
              <a:t>(x)</a:t>
            </a:r>
            <a:r>
              <a:rPr lang="da-DK" sz="1600" dirty="0">
                <a:solidFill>
                  <a:srgbClr val="56B783"/>
                </a:solidFill>
                <a:cs typeface="Arial" panose="020B0604020202020204" pitchFamily="34" charset="0"/>
              </a:rPr>
              <a:t>, hvad kunne I så forslå, at jeg gør mere eller mindre af? </a:t>
            </a:r>
          </a:p>
        </p:txBody>
      </p:sp>
      <p:sp>
        <p:nvSpPr>
          <p:cNvPr id="10" name="Tekstfelt 9">
            <a:extLst>
              <a:ext uri="{FF2B5EF4-FFF2-40B4-BE49-F238E27FC236}">
                <a16:creationId xmlns:a16="http://schemas.microsoft.com/office/drawing/2014/main" id="{7C0412F6-2702-4CE6-B117-7E8C2EC62805}"/>
              </a:ext>
            </a:extLst>
          </p:cNvPr>
          <p:cNvSpPr txBox="1"/>
          <p:nvPr/>
        </p:nvSpPr>
        <p:spPr>
          <a:xfrm>
            <a:off x="7244486" y="4374308"/>
            <a:ext cx="3401741" cy="235706"/>
          </a:xfrm>
          <a:prstGeom prst="rect">
            <a:avLst/>
          </a:prstGeom>
          <a:noFill/>
        </p:spPr>
        <p:txBody>
          <a:bodyPr wrap="square" lIns="0" tIns="0" rIns="0" bIns="0" rtlCol="0" anchor="t">
            <a:spAutoFit/>
          </a:bodyPr>
          <a:lstStyle/>
          <a:p>
            <a:pPr>
              <a:lnSpc>
                <a:spcPct val="95000"/>
              </a:lnSpc>
            </a:pPr>
            <a:r>
              <a:rPr lang="da-DK" sz="1600" dirty="0">
                <a:solidFill>
                  <a:srgbClr val="56B783"/>
                </a:solidFill>
                <a:cs typeface="Arial" panose="020B0604020202020204" pitchFamily="34" charset="0"/>
              </a:rPr>
              <a:t>Er der noget, der er overraskende? </a:t>
            </a:r>
          </a:p>
        </p:txBody>
      </p:sp>
      <p:pic>
        <p:nvPicPr>
          <p:cNvPr id="3" name="Billede 2">
            <a:extLst>
              <a:ext uri="{FF2B5EF4-FFF2-40B4-BE49-F238E27FC236}">
                <a16:creationId xmlns:a16="http://schemas.microsoft.com/office/drawing/2014/main" id="{19589734-891C-B147-8466-CFC760F87898}"/>
              </a:ext>
            </a:extLst>
          </p:cNvPr>
          <p:cNvPicPr>
            <a:picLocks noChangeAspect="1"/>
          </p:cNvPicPr>
          <p:nvPr/>
        </p:nvPicPr>
        <p:blipFill>
          <a:blip r:embed="rId2"/>
          <a:stretch>
            <a:fillRect/>
          </a:stretch>
        </p:blipFill>
        <p:spPr>
          <a:xfrm>
            <a:off x="5409203" y="3105039"/>
            <a:ext cx="1373594" cy="974809"/>
          </a:xfrm>
          <a:prstGeom prst="rect">
            <a:avLst/>
          </a:prstGeom>
        </p:spPr>
      </p:pic>
    </p:spTree>
    <p:extLst>
      <p:ext uri="{BB962C8B-B14F-4D97-AF65-F5344CB8AC3E}">
        <p14:creationId xmlns:p14="http://schemas.microsoft.com/office/powerpoint/2010/main" val="3062569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sz="3600" dirty="0">
                <a:solidFill>
                  <a:srgbClr val="FF0000"/>
                </a:solidFill>
              </a:rPr>
              <a:t>Hvis du </a:t>
            </a:r>
            <a:r>
              <a:rPr lang="da-DK" dirty="0">
                <a:solidFill>
                  <a:srgbClr val="FF0000"/>
                </a:solidFill>
              </a:rPr>
              <a:t>har valgt at dykke ned i nogle bestemte temaer, kan du evt. bruge dialogspørgsmålene på de følgende sider. Vælg kun de slides, der giver mening og </a:t>
            </a:r>
            <a:r>
              <a:rPr lang="da-DK" sz="3600" dirty="0">
                <a:solidFill>
                  <a:srgbClr val="FF0000"/>
                </a:solidFill>
              </a:rPr>
              <a:t>slet de slides med temaer, du ikke vil fokusere på og/eller tilføj selv slides med dit fokus, som ikke er et bestemt tema.</a:t>
            </a:r>
            <a:endParaRPr lang="da-DK" sz="3600" dirty="0"/>
          </a:p>
        </p:txBody>
      </p:sp>
      <p:sp>
        <p:nvSpPr>
          <p:cNvPr id="3" name="&quot;Nej&quot;-symbol 2">
            <a:extLst>
              <a:ext uri="{FF2B5EF4-FFF2-40B4-BE49-F238E27FC236}">
                <a16:creationId xmlns:a16="http://schemas.microsoft.com/office/drawing/2014/main" id="{3FDEFFFD-413F-1F48-9333-FC386EFE8B5F}"/>
              </a:ext>
            </a:extLst>
          </p:cNvPr>
          <p:cNvSpPr/>
          <p:nvPr/>
        </p:nvSpPr>
        <p:spPr>
          <a:xfrm>
            <a:off x="9734550" y="4400550"/>
            <a:ext cx="2457450" cy="2457450"/>
          </a:xfrm>
          <a:prstGeom prst="noSmoking">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da-DK"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55747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43798" y="534516"/>
            <a:ext cx="8866209" cy="1011507"/>
          </a:xfrm>
        </p:spPr>
        <p:txBody>
          <a:bodyPr/>
          <a:lstStyle/>
          <a:p>
            <a:r>
              <a:rPr lang="da-DK" dirty="0">
                <a:solidFill>
                  <a:srgbClr val="FF0000"/>
                </a:solidFill>
              </a:rPr>
              <a:t>Slide 8: </a:t>
            </a:r>
            <a:r>
              <a:rPr lang="da-DK" dirty="0"/>
              <a:t>Jeg vil gerne arbejde med borgerorientering</a:t>
            </a:r>
          </a:p>
        </p:txBody>
      </p:sp>
      <p:sp>
        <p:nvSpPr>
          <p:cNvPr id="7" name="Tekstfelt 6">
            <a:extLst>
              <a:ext uri="{FF2B5EF4-FFF2-40B4-BE49-F238E27FC236}">
                <a16:creationId xmlns:a16="http://schemas.microsoft.com/office/drawing/2014/main" id="{CF4C2530-A89C-4485-BBAF-671B6F9B1F12}"/>
              </a:ext>
            </a:extLst>
          </p:cNvPr>
          <p:cNvSpPr txBox="1"/>
          <p:nvPr/>
        </p:nvSpPr>
        <p:spPr>
          <a:xfrm>
            <a:off x="1328057" y="2457450"/>
            <a:ext cx="2532129" cy="1275990"/>
          </a:xfrm>
          <a:prstGeom prst="wedgeRectCallout">
            <a:avLst>
              <a:gd name="adj1" fmla="val -8368"/>
              <a:gd name="adj2" fmla="val 69091"/>
            </a:avLst>
          </a:prstGeom>
          <a:solidFill>
            <a:schemeClr val="bg1"/>
          </a:solidFill>
          <a:ln w="19050">
            <a:solidFill>
              <a:srgbClr val="56B783"/>
            </a:solid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600" b="0" i="0" u="none" strike="noStrike" kern="0" cap="none" spc="0" normalizeH="0" baseline="0" noProof="0" dirty="0">
              <a:ln>
                <a:noFill/>
              </a:ln>
              <a:solidFill>
                <a:prstClr val="black"/>
              </a:solidFill>
              <a:effectLst/>
              <a:uLnTx/>
              <a:uFillTx/>
              <a:latin typeface="+mn-lt"/>
            </a:endParaRPr>
          </a:p>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600" b="0" i="0" u="none" strike="noStrike" kern="0" cap="none" spc="0" normalizeH="0" baseline="0" noProof="0" dirty="0">
                <a:ln>
                  <a:noFill/>
                </a:ln>
                <a:solidFill>
                  <a:srgbClr val="FF0000"/>
                </a:solidFill>
                <a:effectLst/>
                <a:uLnTx/>
                <a:uFillTx/>
                <a:latin typeface="+mn-lt"/>
                <a:cs typeface="Arial" panose="020B0604020202020204" pitchFamily="34" charset="0"/>
              </a:rPr>
              <a:t>Hvad vil det sige at sætte borgeren i centrum her hos os?</a:t>
            </a:r>
          </a:p>
          <a:p>
            <a:pPr marL="0" marR="0" lvl="0" indent="0" algn="ctr" defTabSz="914400" eaLnBrk="1" fontAlgn="auto" latinLnBrk="0" hangingPunct="1">
              <a:lnSpc>
                <a:spcPct val="95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mn-lt"/>
            </a:endParaRPr>
          </a:p>
        </p:txBody>
      </p:sp>
      <p:sp>
        <p:nvSpPr>
          <p:cNvPr id="8" name="Tekstfelt 7">
            <a:extLst>
              <a:ext uri="{FF2B5EF4-FFF2-40B4-BE49-F238E27FC236}">
                <a16:creationId xmlns:a16="http://schemas.microsoft.com/office/drawing/2014/main" id="{43BDB219-6600-488A-8EE9-1B76671554D2}"/>
              </a:ext>
            </a:extLst>
          </p:cNvPr>
          <p:cNvSpPr txBox="1"/>
          <p:nvPr/>
        </p:nvSpPr>
        <p:spPr>
          <a:xfrm>
            <a:off x="4812277" y="2457450"/>
            <a:ext cx="2474686" cy="1497589"/>
          </a:xfrm>
          <a:prstGeom prst="wedgeRectCallout">
            <a:avLst>
              <a:gd name="adj1" fmla="val -33229"/>
              <a:gd name="adj2" fmla="val 67831"/>
            </a:avLst>
          </a:prstGeom>
          <a:solidFill>
            <a:schemeClr val="bg1"/>
          </a:solidFill>
          <a:ln w="19050">
            <a:solidFill>
              <a:srgbClr val="56B783"/>
            </a:solidFill>
          </a:ln>
        </p:spPr>
        <p:txBody>
          <a:bodyPr wrap="square" rtlCol="0" anchor="ctr">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kumimoji="0" lang="da-DK" sz="1600" b="0" i="0" u="none" strike="noStrike" kern="0" cap="none" spc="0" normalizeH="0" baseline="0" noProof="0" dirty="0">
              <a:ln>
                <a:noFill/>
              </a:ln>
              <a:solidFill>
                <a:prstClr val="black"/>
              </a:solidFill>
              <a:effectLst/>
              <a:uLnTx/>
              <a:uFillTx/>
              <a:latin typeface="+mn-lt"/>
              <a:cs typeface="Arial" panose="020B0604020202020204" pitchFamily="34" charset="0"/>
            </a:endParaRPr>
          </a:p>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600" b="0" i="0" u="none" strike="noStrike" kern="0" cap="none" spc="0" normalizeH="0" baseline="0" noProof="0" dirty="0">
                <a:ln>
                  <a:noFill/>
                </a:ln>
                <a:solidFill>
                  <a:srgbClr val="FF0000"/>
                </a:solidFill>
                <a:effectLst/>
                <a:uLnTx/>
                <a:uFillTx/>
                <a:latin typeface="+mn-lt"/>
                <a:cs typeface="Arial" panose="020B0604020202020204" pitchFamily="34" charset="0"/>
              </a:rPr>
              <a:t>Hvordan kan vi meningsfuldt inddrage borgerens oplevelser i vores arbejde? </a:t>
            </a:r>
          </a:p>
          <a:p>
            <a:pPr marL="0" marR="0" lvl="0" indent="0" algn="ctr" defTabSz="914400" eaLnBrk="1" fontAlgn="auto" latinLnBrk="0" hangingPunct="1">
              <a:lnSpc>
                <a:spcPct val="95000"/>
              </a:lnSpc>
              <a:spcBef>
                <a:spcPts val="0"/>
              </a:spcBef>
              <a:spcAft>
                <a:spcPts val="0"/>
              </a:spcAft>
              <a:buClrTx/>
              <a:buSzTx/>
              <a:buFontTx/>
              <a:buNone/>
              <a:tabLst/>
              <a:defRPr/>
            </a:pPr>
            <a:endParaRPr kumimoji="0" lang="da-DK" sz="1600" b="0" i="0" u="none" strike="noStrike" kern="0" cap="none" spc="0" normalizeH="0" baseline="0" noProof="0" dirty="0">
              <a:ln>
                <a:noFill/>
              </a:ln>
              <a:solidFill>
                <a:prstClr val="black"/>
              </a:solidFill>
              <a:effectLst/>
              <a:uLnTx/>
              <a:uFillTx/>
              <a:latin typeface="+mn-lt"/>
              <a:cs typeface="Arial" panose="020B0604020202020204" pitchFamily="34" charset="0"/>
            </a:endParaRPr>
          </a:p>
        </p:txBody>
      </p:sp>
      <p:sp>
        <p:nvSpPr>
          <p:cNvPr id="9" name="Tekstfelt 8">
            <a:extLst>
              <a:ext uri="{FF2B5EF4-FFF2-40B4-BE49-F238E27FC236}">
                <a16:creationId xmlns:a16="http://schemas.microsoft.com/office/drawing/2014/main" id="{FAC64BC8-0030-4356-A0BF-7C5FA4C39432}"/>
              </a:ext>
            </a:extLst>
          </p:cNvPr>
          <p:cNvSpPr txBox="1"/>
          <p:nvPr/>
        </p:nvSpPr>
        <p:spPr>
          <a:xfrm>
            <a:off x="8239054" y="2457450"/>
            <a:ext cx="2624889" cy="1497589"/>
          </a:xfrm>
          <a:prstGeom prst="wedgeRectCallout">
            <a:avLst>
              <a:gd name="adj1" fmla="val -33220"/>
              <a:gd name="adj2" fmla="val 67346"/>
            </a:avLst>
          </a:prstGeom>
          <a:solidFill>
            <a:schemeClr val="bg1"/>
          </a:solidFill>
          <a:ln w="19050">
            <a:solidFill>
              <a:srgbClr val="56B783"/>
            </a:solidFill>
          </a:ln>
        </p:spPr>
        <p:txBody>
          <a:bodyPr wrap="square" rtlCol="0" anchor="ctr">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kumimoji="0" lang="da-DK" sz="1600" b="0" i="0" u="none" strike="noStrike" kern="0" cap="none" spc="0" normalizeH="0" baseline="0" noProof="0" dirty="0">
              <a:ln>
                <a:noFill/>
              </a:ln>
              <a:solidFill>
                <a:prstClr val="black"/>
              </a:solidFill>
              <a:effectLst/>
              <a:uLnTx/>
              <a:uFillTx/>
              <a:latin typeface="+mn-lt"/>
              <a:cs typeface="Arial" panose="020B0604020202020204" pitchFamily="34" charset="0"/>
            </a:endParaRPr>
          </a:p>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600" b="0" i="0" u="none" strike="noStrike" kern="0" cap="none" spc="0" normalizeH="0" baseline="0" noProof="0" dirty="0">
                <a:ln>
                  <a:noFill/>
                </a:ln>
                <a:solidFill>
                  <a:srgbClr val="FF0000"/>
                </a:solidFill>
                <a:effectLst/>
                <a:uLnTx/>
                <a:uFillTx/>
                <a:latin typeface="+mn-lt"/>
                <a:cs typeface="Arial" panose="020B0604020202020204" pitchFamily="34" charset="0"/>
              </a:rPr>
              <a:t>Lykkes vi med at afveje hensynet</a:t>
            </a:r>
            <a:r>
              <a:rPr kumimoji="0" lang="da-DK" sz="1600" b="0" i="0" u="none" strike="noStrike" kern="0" cap="none" spc="0" normalizeH="0" noProof="0" dirty="0">
                <a:ln>
                  <a:noFill/>
                </a:ln>
                <a:solidFill>
                  <a:srgbClr val="FF0000"/>
                </a:solidFill>
                <a:effectLst/>
                <a:uLnTx/>
                <a:uFillTx/>
                <a:latin typeface="+mn-lt"/>
                <a:cs typeface="Arial" panose="020B0604020202020204" pitchFamily="34" charset="0"/>
              </a:rPr>
              <a:t> mellem ”den enkelte borger” og samfundet som helhed?</a:t>
            </a:r>
          </a:p>
          <a:p>
            <a:pPr marL="0" marR="0" lvl="0" indent="0" algn="ctr" defTabSz="914400" eaLnBrk="1" fontAlgn="auto" latinLnBrk="0" hangingPunct="1">
              <a:lnSpc>
                <a:spcPct val="95000"/>
              </a:lnSpc>
              <a:spcBef>
                <a:spcPts val="0"/>
              </a:spcBef>
              <a:spcAft>
                <a:spcPts val="0"/>
              </a:spcAft>
              <a:buClrTx/>
              <a:buSzTx/>
              <a:buFontTx/>
              <a:buNone/>
              <a:tabLst/>
              <a:defRPr/>
            </a:pPr>
            <a:endParaRPr kumimoji="0" lang="da-DK" sz="1600" b="0" i="0" u="none" strike="noStrike" kern="0" cap="none" spc="0" normalizeH="0" baseline="0" noProof="0" dirty="0">
              <a:ln>
                <a:noFill/>
              </a:ln>
              <a:solidFill>
                <a:prstClr val="black"/>
              </a:solidFill>
              <a:effectLst/>
              <a:uLnTx/>
              <a:uFillTx/>
              <a:latin typeface="+mn-lt"/>
              <a:cs typeface="Arial" panose="020B0604020202020204" pitchFamily="34" charset="0"/>
            </a:endParaRPr>
          </a:p>
        </p:txBody>
      </p:sp>
      <p:sp>
        <p:nvSpPr>
          <p:cNvPr id="3" name="Rektangel 2">
            <a:extLst>
              <a:ext uri="{FF2B5EF4-FFF2-40B4-BE49-F238E27FC236}">
                <a16:creationId xmlns:a16="http://schemas.microsoft.com/office/drawing/2014/main" id="{4802FC96-269E-7643-9844-5C1A05D13E44}"/>
              </a:ext>
            </a:extLst>
          </p:cNvPr>
          <p:cNvSpPr/>
          <p:nvPr/>
        </p:nvSpPr>
        <p:spPr>
          <a:xfrm>
            <a:off x="3842550" y="4839253"/>
            <a:ext cx="4506897" cy="620683"/>
          </a:xfrm>
          <a:prstGeom prst="rect">
            <a:avLst/>
          </a:prstGeom>
        </p:spPr>
        <p:txBody>
          <a:bodyPr wrap="square">
            <a:spAutoFit/>
          </a:bodyPr>
          <a:lstStyle/>
          <a:p>
            <a:pPr lvl="0" algn="ctr" defTabSz="914400">
              <a:lnSpc>
                <a:spcPct val="95000"/>
              </a:lnSpc>
              <a:defRPr/>
            </a:pPr>
            <a:r>
              <a:rPr lang="da-DK" b="1" kern="0" dirty="0">
                <a:solidFill>
                  <a:srgbClr val="56B783"/>
                </a:solidFill>
                <a:cs typeface="Arial" panose="020B0604020202020204" pitchFamily="34" charset="0"/>
              </a:rPr>
              <a:t>Hvad er det vigtigste, jeg skal tage med mig fra ledelsesevalueringen?  </a:t>
            </a:r>
          </a:p>
        </p:txBody>
      </p:sp>
      <p:pic>
        <p:nvPicPr>
          <p:cNvPr id="5" name="Billede 4">
            <a:extLst>
              <a:ext uri="{FF2B5EF4-FFF2-40B4-BE49-F238E27FC236}">
                <a16:creationId xmlns:a16="http://schemas.microsoft.com/office/drawing/2014/main" id="{68106C84-FB92-4447-887F-C3A790FD000A}"/>
              </a:ext>
            </a:extLst>
          </p:cNvPr>
          <p:cNvPicPr>
            <a:picLocks noChangeAspect="1"/>
          </p:cNvPicPr>
          <p:nvPr/>
        </p:nvPicPr>
        <p:blipFill>
          <a:blip r:embed="rId3"/>
          <a:stretch>
            <a:fillRect/>
          </a:stretch>
        </p:blipFill>
        <p:spPr>
          <a:xfrm>
            <a:off x="10732891" y="5538561"/>
            <a:ext cx="853352" cy="718726"/>
          </a:xfrm>
          <a:prstGeom prst="rect">
            <a:avLst/>
          </a:prstGeom>
        </p:spPr>
      </p:pic>
    </p:spTree>
    <p:extLst>
      <p:ext uri="{BB962C8B-B14F-4D97-AF65-F5344CB8AC3E}">
        <p14:creationId xmlns:p14="http://schemas.microsoft.com/office/powerpoint/2010/main" val="2741308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3797" y="534516"/>
            <a:ext cx="9358083" cy="1011507"/>
          </a:xfrm>
        </p:spPr>
        <p:txBody>
          <a:bodyPr/>
          <a:lstStyle/>
          <a:p>
            <a:r>
              <a:rPr lang="da-DK" dirty="0">
                <a:solidFill>
                  <a:srgbClr val="FF0000"/>
                </a:solidFill>
              </a:rPr>
              <a:t>Slide 9:</a:t>
            </a:r>
            <a:r>
              <a:rPr lang="da-DK" dirty="0"/>
              <a:t> Jeg vil gerne arbejde med anerkendelse af indsats og resultater</a:t>
            </a:r>
          </a:p>
        </p:txBody>
      </p:sp>
      <p:sp>
        <p:nvSpPr>
          <p:cNvPr id="5" name="Tekstfelt 4">
            <a:extLst>
              <a:ext uri="{FF2B5EF4-FFF2-40B4-BE49-F238E27FC236}">
                <a16:creationId xmlns:a16="http://schemas.microsoft.com/office/drawing/2014/main" id="{DE4E45BF-6580-4058-A4C2-83DF91276A3C}"/>
              </a:ext>
            </a:extLst>
          </p:cNvPr>
          <p:cNvSpPr txBox="1"/>
          <p:nvPr/>
        </p:nvSpPr>
        <p:spPr>
          <a:xfrm>
            <a:off x="1313544" y="2341393"/>
            <a:ext cx="2231356" cy="1495794"/>
          </a:xfrm>
          <a:prstGeom prst="wedgeRectCallout">
            <a:avLst>
              <a:gd name="adj1" fmla="val -8149"/>
              <a:gd name="adj2" fmla="val 68817"/>
            </a:avLst>
          </a:prstGeom>
          <a:solidFill>
            <a:schemeClr val="bg1"/>
          </a:solidFill>
          <a:ln w="19050">
            <a:solidFill>
              <a:srgbClr val="56B783"/>
            </a:solidFill>
          </a:ln>
        </p:spPr>
        <p:txBody>
          <a:bodyPr wrap="square" rtlCol="0" anchor="ctr">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cs typeface="Arial" panose="020B0604020202020204" pitchFamily="34" charset="0"/>
            </a:endParaRPr>
          </a:p>
          <a:p>
            <a:pPr lvl="0" algn="ctr" defTabSz="914400">
              <a:lnSpc>
                <a:spcPct val="95000"/>
              </a:lnSpc>
              <a:defRPr/>
            </a:pPr>
            <a:r>
              <a:rPr lang="da-DK" sz="1600" kern="0" dirty="0">
                <a:solidFill>
                  <a:srgbClr val="FF0000"/>
                </a:solidFill>
                <a:cs typeface="Arial" panose="020B0604020202020204" pitchFamily="34" charset="0"/>
              </a:rPr>
              <a:t>Oplever I, at min anerkendelse af indsats og resultater er konkret og troværdig? </a:t>
            </a:r>
            <a:br>
              <a:rPr lang="da-DK" sz="1600" kern="0" dirty="0">
                <a:solidFill>
                  <a:srgbClr val="FF0000"/>
                </a:solidFill>
                <a:cs typeface="Arial" panose="020B0604020202020204" pitchFamily="34" charset="0"/>
              </a:rPr>
            </a:br>
            <a:endParaRPr lang="da-DK" sz="1600" kern="0" dirty="0">
              <a:solidFill>
                <a:prstClr val="black"/>
              </a:solidFill>
            </a:endParaRPr>
          </a:p>
        </p:txBody>
      </p:sp>
      <p:sp>
        <p:nvSpPr>
          <p:cNvPr id="6" name="Tekstfelt 5">
            <a:extLst>
              <a:ext uri="{FF2B5EF4-FFF2-40B4-BE49-F238E27FC236}">
                <a16:creationId xmlns:a16="http://schemas.microsoft.com/office/drawing/2014/main" id="{6E158B02-884E-427B-B677-686662941518}"/>
              </a:ext>
            </a:extLst>
          </p:cNvPr>
          <p:cNvSpPr txBox="1"/>
          <p:nvPr/>
        </p:nvSpPr>
        <p:spPr>
          <a:xfrm>
            <a:off x="8092362" y="2458347"/>
            <a:ext cx="2786094" cy="1495794"/>
          </a:xfrm>
          <a:prstGeom prst="wedgeRectCallout">
            <a:avLst>
              <a:gd name="adj1" fmla="val -33081"/>
              <a:gd name="adj2" fmla="val 67036"/>
            </a:avLst>
          </a:prstGeom>
          <a:solidFill>
            <a:schemeClr val="bg1"/>
          </a:solidFill>
          <a:ln w="19050">
            <a:solidFill>
              <a:srgbClr val="56B783"/>
            </a:solidFill>
          </a:ln>
        </p:spPr>
        <p:txBody>
          <a:bodyPr wrap="square" rtlCol="0" anchor="ctr">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kumimoji="0" lang="da-DK" sz="1600" b="0" i="0" u="none" strike="noStrike" kern="0" cap="none" spc="0" normalizeH="0" baseline="0" noProof="0" dirty="0">
              <a:ln>
                <a:noFill/>
              </a:ln>
              <a:solidFill>
                <a:prstClr val="black"/>
              </a:solidFill>
              <a:effectLst/>
              <a:uLnTx/>
              <a:uFillTx/>
              <a:latin typeface="+mn-lt"/>
              <a:cs typeface="Arial" panose="020B0604020202020204" pitchFamily="34" charset="0"/>
            </a:endParaRPr>
          </a:p>
          <a:p>
            <a:pPr lvl="0" algn="ctr" defTabSz="914400">
              <a:lnSpc>
                <a:spcPct val="95000"/>
              </a:lnSpc>
              <a:defRPr/>
            </a:pPr>
            <a:r>
              <a:rPr lang="da-DK" sz="1600" kern="0" dirty="0">
                <a:solidFill>
                  <a:srgbClr val="FF0000"/>
                </a:solidFill>
                <a:cs typeface="Arial" panose="020B0604020202020204" pitchFamily="34" charset="0"/>
              </a:rPr>
              <a:t>Hvornår og hvordan kan I bedst lide at modtage anerkendelse for jeres indsats og resultater fra mig?</a:t>
            </a:r>
            <a:endParaRPr kumimoji="0" lang="da-DK" sz="1600" b="0" i="0" u="none" strike="noStrike" kern="0" cap="none" spc="0" normalizeH="0" noProof="0" dirty="0">
              <a:ln>
                <a:noFill/>
              </a:ln>
              <a:solidFill>
                <a:srgbClr val="FF0000"/>
              </a:solidFill>
              <a:effectLst/>
              <a:uLnTx/>
              <a:uFillTx/>
              <a:latin typeface="+mn-lt"/>
              <a:cs typeface="Arial" panose="020B0604020202020204" pitchFamily="34" charset="0"/>
            </a:endParaRPr>
          </a:p>
          <a:p>
            <a:pPr marL="0" marR="0" lvl="0" indent="0" algn="ctr" defTabSz="914400" eaLnBrk="1" fontAlgn="auto" latinLnBrk="0" hangingPunct="1">
              <a:lnSpc>
                <a:spcPct val="95000"/>
              </a:lnSpc>
              <a:spcBef>
                <a:spcPts val="0"/>
              </a:spcBef>
              <a:spcAft>
                <a:spcPts val="0"/>
              </a:spcAft>
              <a:buClrTx/>
              <a:buSzTx/>
              <a:buFontTx/>
              <a:buNone/>
              <a:tabLst/>
              <a:defRPr/>
            </a:pPr>
            <a:endParaRPr kumimoji="0" lang="da-DK" sz="1600" b="0" i="0" u="none" strike="noStrike" kern="0" cap="none" spc="0" normalizeH="0" baseline="0" noProof="0" dirty="0">
              <a:ln>
                <a:noFill/>
              </a:ln>
              <a:solidFill>
                <a:prstClr val="black"/>
              </a:solidFill>
              <a:effectLst/>
              <a:uLnTx/>
              <a:uFillTx/>
              <a:latin typeface="+mn-lt"/>
              <a:cs typeface="Arial" panose="020B0604020202020204" pitchFamily="34" charset="0"/>
            </a:endParaRPr>
          </a:p>
        </p:txBody>
      </p:sp>
      <p:sp>
        <p:nvSpPr>
          <p:cNvPr id="7" name="Tekstfelt 6">
            <a:extLst>
              <a:ext uri="{FF2B5EF4-FFF2-40B4-BE49-F238E27FC236}">
                <a16:creationId xmlns:a16="http://schemas.microsoft.com/office/drawing/2014/main" id="{F8630100-AE1C-416E-BA4E-7659E4A64FD9}"/>
              </a:ext>
            </a:extLst>
          </p:cNvPr>
          <p:cNvSpPr txBox="1"/>
          <p:nvPr/>
        </p:nvSpPr>
        <p:spPr>
          <a:xfrm>
            <a:off x="4529119" y="2340495"/>
            <a:ext cx="2579024" cy="1497589"/>
          </a:xfrm>
          <a:prstGeom prst="wedgeRectCallout">
            <a:avLst>
              <a:gd name="adj1" fmla="val -33214"/>
              <a:gd name="adj2" fmla="val 68817"/>
            </a:avLst>
          </a:prstGeom>
          <a:solidFill>
            <a:schemeClr val="bg1"/>
          </a:solidFill>
          <a:ln w="19050">
            <a:solidFill>
              <a:srgbClr val="56B783"/>
            </a:solidFill>
          </a:ln>
        </p:spPr>
        <p:txBody>
          <a:bodyPr wrap="square" rtlCol="0" anchor="ctr">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cs typeface="Arial" panose="020B0604020202020204" pitchFamily="34" charset="0"/>
            </a:endParaRPr>
          </a:p>
          <a:p>
            <a:pPr lvl="0" algn="ctr" defTabSz="914400">
              <a:lnSpc>
                <a:spcPct val="95000"/>
              </a:lnSpc>
              <a:defRPr/>
            </a:pPr>
            <a:r>
              <a:rPr lang="da-DK" sz="1600" kern="0" dirty="0">
                <a:solidFill>
                  <a:srgbClr val="FF0000"/>
                </a:solidFill>
                <a:cs typeface="Arial" panose="020B0604020202020204" pitchFamily="34" charset="0"/>
              </a:rPr>
              <a:t>Hvornår kunne I ønske jer, at jeg blev bedre til at anerkende jeres indsatser og resultater?</a:t>
            </a:r>
          </a:p>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cs typeface="Arial" panose="020B0604020202020204" pitchFamily="34" charset="0"/>
            </a:endParaRPr>
          </a:p>
        </p:txBody>
      </p:sp>
      <p:sp>
        <p:nvSpPr>
          <p:cNvPr id="8" name="Rektangel 7">
            <a:extLst>
              <a:ext uri="{FF2B5EF4-FFF2-40B4-BE49-F238E27FC236}">
                <a16:creationId xmlns:a16="http://schemas.microsoft.com/office/drawing/2014/main" id="{83B26F97-CF81-E64E-8F9F-B80B8170DD64}"/>
              </a:ext>
            </a:extLst>
          </p:cNvPr>
          <p:cNvSpPr/>
          <p:nvPr/>
        </p:nvSpPr>
        <p:spPr>
          <a:xfrm>
            <a:off x="3842550" y="4839253"/>
            <a:ext cx="4506897" cy="620683"/>
          </a:xfrm>
          <a:prstGeom prst="rect">
            <a:avLst/>
          </a:prstGeom>
        </p:spPr>
        <p:txBody>
          <a:bodyPr wrap="square">
            <a:spAutoFit/>
          </a:bodyPr>
          <a:lstStyle/>
          <a:p>
            <a:pPr lvl="0" algn="ctr" defTabSz="914400">
              <a:lnSpc>
                <a:spcPct val="95000"/>
              </a:lnSpc>
              <a:defRPr/>
            </a:pPr>
            <a:r>
              <a:rPr lang="da-DK" b="1" kern="0" dirty="0">
                <a:solidFill>
                  <a:srgbClr val="56B783"/>
                </a:solidFill>
                <a:cs typeface="Arial" panose="020B0604020202020204" pitchFamily="34" charset="0"/>
              </a:rPr>
              <a:t>Hvad er det vigtigste, jeg skal tage med mig fra ledelsesevalueringen?  </a:t>
            </a:r>
          </a:p>
        </p:txBody>
      </p:sp>
      <p:pic>
        <p:nvPicPr>
          <p:cNvPr id="4" name="Billede 3"/>
          <p:cNvPicPr>
            <a:picLocks noChangeAspect="1"/>
          </p:cNvPicPr>
          <p:nvPr/>
        </p:nvPicPr>
        <p:blipFill>
          <a:blip r:embed="rId2"/>
          <a:stretch>
            <a:fillRect/>
          </a:stretch>
        </p:blipFill>
        <p:spPr>
          <a:xfrm>
            <a:off x="10812821" y="5553075"/>
            <a:ext cx="720366" cy="642024"/>
          </a:xfrm>
          <a:prstGeom prst="rect">
            <a:avLst/>
          </a:prstGeom>
        </p:spPr>
      </p:pic>
    </p:spTree>
    <p:extLst>
      <p:ext uri="{BB962C8B-B14F-4D97-AF65-F5344CB8AC3E}">
        <p14:creationId xmlns:p14="http://schemas.microsoft.com/office/powerpoint/2010/main" val="2652348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3798" y="534516"/>
            <a:ext cx="9572791" cy="1011507"/>
          </a:xfrm>
        </p:spPr>
        <p:txBody>
          <a:bodyPr/>
          <a:lstStyle/>
          <a:p>
            <a:r>
              <a:rPr lang="da-DK" dirty="0">
                <a:solidFill>
                  <a:srgbClr val="FF0000"/>
                </a:solidFill>
              </a:rPr>
              <a:t>Slide 10: </a:t>
            </a:r>
            <a:r>
              <a:rPr lang="da-DK" dirty="0"/>
              <a:t>Jeg vil gerne arbejde med tværgående ledelse</a:t>
            </a:r>
          </a:p>
        </p:txBody>
      </p:sp>
      <p:sp>
        <p:nvSpPr>
          <p:cNvPr id="5" name="Tekstfelt 4">
            <a:extLst>
              <a:ext uri="{FF2B5EF4-FFF2-40B4-BE49-F238E27FC236}">
                <a16:creationId xmlns:a16="http://schemas.microsoft.com/office/drawing/2014/main" id="{70FD5866-706E-41D5-8DB7-04BCB5C8AE9C}"/>
              </a:ext>
            </a:extLst>
          </p:cNvPr>
          <p:cNvSpPr txBox="1"/>
          <p:nvPr/>
        </p:nvSpPr>
        <p:spPr>
          <a:xfrm>
            <a:off x="1389626" y="2457450"/>
            <a:ext cx="2583540" cy="1497589"/>
          </a:xfrm>
          <a:prstGeom prst="wedgeRectCallout">
            <a:avLst>
              <a:gd name="adj1" fmla="val -8409"/>
              <a:gd name="adj2" fmla="val 67346"/>
            </a:avLst>
          </a:prstGeom>
          <a:solidFill>
            <a:schemeClr val="bg1"/>
          </a:solidFill>
          <a:ln w="19050">
            <a:solidFill>
              <a:srgbClr val="56B783"/>
            </a:solidFill>
          </a:ln>
        </p:spPr>
        <p:txBody>
          <a:bodyPr wrap="square" rtlCol="0" anchor="ctr">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kumimoji="0" lang="da-DK" sz="1600" b="0" i="0" u="none" strike="noStrike" kern="0" cap="none" spc="0" normalizeH="0" baseline="0" noProof="0" dirty="0">
              <a:ln>
                <a:noFill/>
              </a:ln>
              <a:solidFill>
                <a:prstClr val="black"/>
              </a:solidFill>
              <a:effectLst/>
              <a:uLnTx/>
              <a:uFillTx/>
              <a:latin typeface="+mn-lt"/>
              <a:cs typeface="Arial" panose="020B0604020202020204" pitchFamily="34" charset="0"/>
            </a:endParaRPr>
          </a:p>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600" b="0" i="0" u="none" strike="noStrike" kern="0" cap="none" spc="0" normalizeH="0" baseline="0" noProof="0" dirty="0">
                <a:ln>
                  <a:noFill/>
                </a:ln>
                <a:solidFill>
                  <a:srgbClr val="FF0000"/>
                </a:solidFill>
                <a:effectLst/>
                <a:uLnTx/>
                <a:uFillTx/>
                <a:latin typeface="+mn-lt"/>
                <a:cs typeface="Arial" panose="020B0604020202020204" pitchFamily="34" charset="0"/>
              </a:rPr>
              <a:t>Hvilke andre enheder og organisationer er vigtige for, at vi kan lykkes med</a:t>
            </a:r>
            <a:r>
              <a:rPr kumimoji="0" lang="da-DK" sz="1600" b="0" i="0" u="none" strike="noStrike" kern="0" cap="none" spc="0" normalizeH="0" noProof="0" dirty="0">
                <a:ln>
                  <a:noFill/>
                </a:ln>
                <a:solidFill>
                  <a:srgbClr val="FF0000"/>
                </a:solidFill>
                <a:effectLst/>
                <a:uLnTx/>
                <a:uFillTx/>
                <a:latin typeface="+mn-lt"/>
                <a:cs typeface="Arial" panose="020B0604020202020204" pitchFamily="34" charset="0"/>
              </a:rPr>
              <a:t> vores opgaver?</a:t>
            </a:r>
          </a:p>
          <a:p>
            <a:pPr marL="0" marR="0" lvl="0" indent="0" algn="ctr" defTabSz="914400" eaLnBrk="1" fontAlgn="auto" latinLnBrk="0" hangingPunct="1">
              <a:lnSpc>
                <a:spcPct val="95000"/>
              </a:lnSpc>
              <a:spcBef>
                <a:spcPts val="0"/>
              </a:spcBef>
              <a:spcAft>
                <a:spcPts val="0"/>
              </a:spcAft>
              <a:buClrTx/>
              <a:buSzTx/>
              <a:buFontTx/>
              <a:buNone/>
              <a:tabLst/>
              <a:defRPr/>
            </a:pPr>
            <a:endParaRPr kumimoji="0" lang="da-DK" sz="1600" b="0" i="0" u="none" strike="noStrike" kern="0" cap="none" spc="0" normalizeH="0" baseline="0" noProof="0" dirty="0">
              <a:ln>
                <a:noFill/>
              </a:ln>
              <a:solidFill>
                <a:prstClr val="black"/>
              </a:solidFill>
              <a:effectLst/>
              <a:uLnTx/>
              <a:uFillTx/>
              <a:latin typeface="+mn-lt"/>
              <a:cs typeface="Arial" panose="020B0604020202020204" pitchFamily="34" charset="0"/>
            </a:endParaRPr>
          </a:p>
        </p:txBody>
      </p:sp>
      <p:sp>
        <p:nvSpPr>
          <p:cNvPr id="6" name="Tekstfelt 5">
            <a:extLst>
              <a:ext uri="{FF2B5EF4-FFF2-40B4-BE49-F238E27FC236}">
                <a16:creationId xmlns:a16="http://schemas.microsoft.com/office/drawing/2014/main" id="{701991C0-80BA-4023-A4D2-B37C55E87BA6}"/>
              </a:ext>
            </a:extLst>
          </p:cNvPr>
          <p:cNvSpPr txBox="1"/>
          <p:nvPr/>
        </p:nvSpPr>
        <p:spPr>
          <a:xfrm>
            <a:off x="4912357" y="2458174"/>
            <a:ext cx="2475413" cy="1263679"/>
          </a:xfrm>
          <a:prstGeom prst="wedgeRectCallout">
            <a:avLst>
              <a:gd name="adj1" fmla="val -33146"/>
              <a:gd name="adj2" fmla="val 68817"/>
            </a:avLst>
          </a:prstGeom>
          <a:solidFill>
            <a:schemeClr val="bg1"/>
          </a:solidFill>
          <a:ln w="19050">
            <a:solidFill>
              <a:srgbClr val="56B783"/>
            </a:solidFill>
          </a:ln>
        </p:spPr>
        <p:txBody>
          <a:bodyPr wrap="square" rtlCol="0" anchor="ctr">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kumimoji="0" lang="da-DK" sz="1600" b="0" i="0" u="none" strike="noStrike" kern="0" cap="none" spc="0" normalizeH="0" baseline="0" noProof="0" dirty="0">
              <a:ln>
                <a:noFill/>
              </a:ln>
              <a:solidFill>
                <a:prstClr val="black"/>
              </a:solidFill>
              <a:effectLst/>
              <a:uLnTx/>
              <a:uFillTx/>
              <a:latin typeface="+mn-lt"/>
              <a:cs typeface="Arial" panose="020B0604020202020204" pitchFamily="34" charset="0"/>
            </a:endParaRPr>
          </a:p>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600" b="0" i="0" u="none" strike="noStrike" kern="0" cap="none" spc="0" normalizeH="0" baseline="0" noProof="0" dirty="0">
                <a:ln>
                  <a:noFill/>
                </a:ln>
                <a:solidFill>
                  <a:srgbClr val="FF0000"/>
                </a:solidFill>
                <a:effectLst/>
                <a:uLnTx/>
                <a:uFillTx/>
                <a:latin typeface="+mn-lt"/>
                <a:cs typeface="Arial" panose="020B0604020202020204" pitchFamily="34" charset="0"/>
              </a:rPr>
              <a:t>Hvornår bliver vores samarbejde med andre udfordret? </a:t>
            </a:r>
          </a:p>
          <a:p>
            <a:pPr marL="0" marR="0" lvl="0" indent="0" algn="ctr" defTabSz="914400" eaLnBrk="1" fontAlgn="auto" latinLnBrk="0" hangingPunct="1">
              <a:lnSpc>
                <a:spcPct val="95000"/>
              </a:lnSpc>
              <a:spcBef>
                <a:spcPts val="0"/>
              </a:spcBef>
              <a:spcAft>
                <a:spcPts val="0"/>
              </a:spcAft>
              <a:buClrTx/>
              <a:buSzTx/>
              <a:buFontTx/>
              <a:buNone/>
              <a:tabLst/>
              <a:defRPr/>
            </a:pPr>
            <a:endParaRPr kumimoji="0" lang="da-DK" sz="1600" b="0" i="0" u="none" strike="noStrike" kern="0" cap="none" spc="0" normalizeH="0" baseline="0" noProof="0" dirty="0">
              <a:ln>
                <a:noFill/>
              </a:ln>
              <a:solidFill>
                <a:prstClr val="black"/>
              </a:solidFill>
              <a:effectLst/>
              <a:uLnTx/>
              <a:uFillTx/>
              <a:latin typeface="+mn-lt"/>
              <a:cs typeface="Arial" panose="020B0604020202020204" pitchFamily="34" charset="0"/>
            </a:endParaRPr>
          </a:p>
        </p:txBody>
      </p:sp>
      <p:sp>
        <p:nvSpPr>
          <p:cNvPr id="7" name="Tekstfelt 6">
            <a:extLst>
              <a:ext uri="{FF2B5EF4-FFF2-40B4-BE49-F238E27FC236}">
                <a16:creationId xmlns:a16="http://schemas.microsoft.com/office/drawing/2014/main" id="{8CCD9672-3559-4BB8-ADF8-9FC25F63592D}"/>
              </a:ext>
            </a:extLst>
          </p:cNvPr>
          <p:cNvSpPr txBox="1"/>
          <p:nvPr/>
        </p:nvSpPr>
        <p:spPr>
          <a:xfrm>
            <a:off x="8326961" y="2457450"/>
            <a:ext cx="2475413" cy="1497589"/>
          </a:xfrm>
          <a:prstGeom prst="wedgeRectCallout">
            <a:avLst>
              <a:gd name="adj1" fmla="val -33212"/>
              <a:gd name="adj2" fmla="val 66862"/>
            </a:avLst>
          </a:prstGeom>
          <a:solidFill>
            <a:schemeClr val="bg1"/>
          </a:solidFill>
          <a:ln w="19050">
            <a:solidFill>
              <a:srgbClr val="56B783"/>
            </a:solidFill>
          </a:ln>
        </p:spPr>
        <p:txBody>
          <a:bodyPr wrap="square" rtlCol="0" anchor="ctr">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latin typeface="+mn-lt"/>
              <a:cs typeface="Arial" panose="020B0604020202020204" pitchFamily="34" charset="0"/>
            </a:endParaRPr>
          </a:p>
          <a:p>
            <a:pPr marL="0" marR="0" lvl="0" indent="0" algn="ctr" defTabSz="914400" eaLnBrk="1" fontAlgn="auto" latinLnBrk="0" hangingPunct="1">
              <a:lnSpc>
                <a:spcPct val="95000"/>
              </a:lnSpc>
              <a:spcBef>
                <a:spcPts val="0"/>
              </a:spcBef>
              <a:spcAft>
                <a:spcPts val="0"/>
              </a:spcAft>
              <a:buClrTx/>
              <a:buSzTx/>
              <a:buFontTx/>
              <a:buNone/>
              <a:tabLst/>
              <a:defRPr/>
            </a:pPr>
            <a:r>
              <a:rPr lang="da-DK" sz="1600" kern="0" dirty="0">
                <a:solidFill>
                  <a:srgbClr val="FF0000"/>
                </a:solidFill>
                <a:latin typeface="+mn-lt"/>
                <a:cs typeface="Arial" panose="020B0604020202020204" pitchFamily="34" charset="0"/>
              </a:rPr>
              <a:t>Hvor kunne I bruge min hjælp mere/mindre ift. at få samarbejdet til at lykkes?</a:t>
            </a:r>
          </a:p>
          <a:p>
            <a:pPr marL="0" marR="0" lvl="0" indent="0" algn="ctr" defTabSz="914400" eaLnBrk="1" fontAlgn="auto" latinLnBrk="0" hangingPunct="1">
              <a:lnSpc>
                <a:spcPct val="95000"/>
              </a:lnSpc>
              <a:spcBef>
                <a:spcPts val="0"/>
              </a:spcBef>
              <a:spcAft>
                <a:spcPts val="0"/>
              </a:spcAft>
              <a:buClrTx/>
              <a:buSzTx/>
              <a:buFontTx/>
              <a:buNone/>
              <a:tabLst/>
              <a:defRPr/>
            </a:pPr>
            <a:endParaRPr kumimoji="0" lang="da-DK" sz="1600" b="0" i="0" u="none" strike="noStrike" kern="0" cap="none" spc="0" normalizeH="0" baseline="0" noProof="0" dirty="0">
              <a:ln>
                <a:noFill/>
              </a:ln>
              <a:solidFill>
                <a:prstClr val="black"/>
              </a:solidFill>
              <a:effectLst/>
              <a:uLnTx/>
              <a:uFillTx/>
              <a:latin typeface="+mn-lt"/>
              <a:cs typeface="Arial" panose="020B0604020202020204" pitchFamily="34" charset="0"/>
            </a:endParaRPr>
          </a:p>
        </p:txBody>
      </p:sp>
      <p:sp>
        <p:nvSpPr>
          <p:cNvPr id="8" name="Rektangel 7">
            <a:extLst>
              <a:ext uri="{FF2B5EF4-FFF2-40B4-BE49-F238E27FC236}">
                <a16:creationId xmlns:a16="http://schemas.microsoft.com/office/drawing/2014/main" id="{67C1B338-FF38-D245-871A-2669AF2C630A}"/>
              </a:ext>
            </a:extLst>
          </p:cNvPr>
          <p:cNvSpPr/>
          <p:nvPr/>
        </p:nvSpPr>
        <p:spPr>
          <a:xfrm>
            <a:off x="3842550" y="4839253"/>
            <a:ext cx="4506897" cy="620683"/>
          </a:xfrm>
          <a:prstGeom prst="rect">
            <a:avLst/>
          </a:prstGeom>
        </p:spPr>
        <p:txBody>
          <a:bodyPr wrap="square">
            <a:spAutoFit/>
          </a:bodyPr>
          <a:lstStyle/>
          <a:p>
            <a:pPr lvl="0" algn="ctr" defTabSz="914400">
              <a:lnSpc>
                <a:spcPct val="95000"/>
              </a:lnSpc>
              <a:defRPr/>
            </a:pPr>
            <a:r>
              <a:rPr lang="da-DK" b="1" kern="0" dirty="0">
                <a:solidFill>
                  <a:srgbClr val="56B783"/>
                </a:solidFill>
                <a:cs typeface="Arial" panose="020B0604020202020204" pitchFamily="34" charset="0"/>
              </a:rPr>
              <a:t>Hvad er det vigtigste, jeg skal tage med mig fra ledelsesevalueringen?  </a:t>
            </a:r>
          </a:p>
        </p:txBody>
      </p:sp>
      <p:pic>
        <p:nvPicPr>
          <p:cNvPr id="9" name="Billede 8"/>
          <p:cNvPicPr>
            <a:picLocks noChangeAspect="1"/>
          </p:cNvPicPr>
          <p:nvPr/>
        </p:nvPicPr>
        <p:blipFill>
          <a:blip r:embed="rId3"/>
          <a:stretch>
            <a:fillRect/>
          </a:stretch>
        </p:blipFill>
        <p:spPr>
          <a:xfrm>
            <a:off x="10780754" y="5544766"/>
            <a:ext cx="846164" cy="697372"/>
          </a:xfrm>
          <a:prstGeom prst="rect">
            <a:avLst/>
          </a:prstGeom>
        </p:spPr>
      </p:pic>
    </p:spTree>
    <p:extLst>
      <p:ext uri="{BB962C8B-B14F-4D97-AF65-F5344CB8AC3E}">
        <p14:creationId xmlns:p14="http://schemas.microsoft.com/office/powerpoint/2010/main" val="3090003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3798" y="534516"/>
            <a:ext cx="7993100" cy="1011507"/>
          </a:xfrm>
        </p:spPr>
        <p:txBody>
          <a:bodyPr/>
          <a:lstStyle/>
          <a:p>
            <a:r>
              <a:rPr lang="da-DK" dirty="0">
                <a:solidFill>
                  <a:srgbClr val="FF0000"/>
                </a:solidFill>
              </a:rPr>
              <a:t>Slide 11:</a:t>
            </a:r>
            <a:r>
              <a:rPr lang="da-DK" dirty="0"/>
              <a:t> Jeg vil gerne arbejde med ledelse af borgerinddragelse </a:t>
            </a:r>
          </a:p>
        </p:txBody>
      </p:sp>
      <p:sp>
        <p:nvSpPr>
          <p:cNvPr id="5" name="Tekstfelt 4">
            <a:extLst>
              <a:ext uri="{FF2B5EF4-FFF2-40B4-BE49-F238E27FC236}">
                <a16:creationId xmlns:a16="http://schemas.microsoft.com/office/drawing/2014/main" id="{DE4E45BF-6580-4058-A4C2-83DF91276A3C}"/>
              </a:ext>
            </a:extLst>
          </p:cNvPr>
          <p:cNvSpPr txBox="1"/>
          <p:nvPr/>
        </p:nvSpPr>
        <p:spPr>
          <a:xfrm>
            <a:off x="1313544" y="2458347"/>
            <a:ext cx="2231356" cy="1261884"/>
          </a:xfrm>
          <a:prstGeom prst="wedgeRectCallout">
            <a:avLst>
              <a:gd name="adj1" fmla="val -8149"/>
              <a:gd name="adj2" fmla="val 68817"/>
            </a:avLst>
          </a:prstGeom>
          <a:solidFill>
            <a:schemeClr val="bg1"/>
          </a:solidFill>
          <a:ln w="19050">
            <a:solidFill>
              <a:srgbClr val="56B783"/>
            </a:solidFill>
          </a:ln>
        </p:spPr>
        <p:txBody>
          <a:bodyPr wrap="square" rtlCol="0" anchor="ctr">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cs typeface="Arial" panose="020B0604020202020204" pitchFamily="34" charset="0"/>
            </a:endParaRPr>
          </a:p>
          <a:p>
            <a:pPr marL="0" marR="0" lvl="0" indent="0" algn="ctr" defTabSz="914400" eaLnBrk="1" fontAlgn="auto" latinLnBrk="0" hangingPunct="1">
              <a:lnSpc>
                <a:spcPct val="95000"/>
              </a:lnSpc>
              <a:spcBef>
                <a:spcPts val="0"/>
              </a:spcBef>
              <a:spcAft>
                <a:spcPts val="0"/>
              </a:spcAft>
              <a:buClrTx/>
              <a:buSzTx/>
              <a:buFontTx/>
              <a:buNone/>
              <a:tabLst/>
              <a:defRPr/>
            </a:pPr>
            <a:r>
              <a:rPr lang="da-DK" sz="1600" kern="0" dirty="0">
                <a:solidFill>
                  <a:srgbClr val="FF0000"/>
                </a:solidFill>
                <a:cs typeface="Arial" panose="020B0604020202020204" pitchFamily="34" charset="0"/>
              </a:rPr>
              <a:t>Hvilke borgere er relevante at inddrage for os? </a:t>
            </a:r>
          </a:p>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srgbClr val="FF0000"/>
              </a:solidFill>
              <a:cs typeface="Arial" panose="020B0604020202020204" pitchFamily="34" charset="0"/>
            </a:endParaRPr>
          </a:p>
        </p:txBody>
      </p:sp>
      <p:sp>
        <p:nvSpPr>
          <p:cNvPr id="6" name="Tekstfelt 5">
            <a:extLst>
              <a:ext uri="{FF2B5EF4-FFF2-40B4-BE49-F238E27FC236}">
                <a16:creationId xmlns:a16="http://schemas.microsoft.com/office/drawing/2014/main" id="{6E158B02-884E-427B-B677-686662941518}"/>
              </a:ext>
            </a:extLst>
          </p:cNvPr>
          <p:cNvSpPr txBox="1"/>
          <p:nvPr/>
        </p:nvSpPr>
        <p:spPr>
          <a:xfrm>
            <a:off x="8092362" y="2458348"/>
            <a:ext cx="2786094" cy="1495794"/>
          </a:xfrm>
          <a:prstGeom prst="wedgeRectCallout">
            <a:avLst>
              <a:gd name="adj1" fmla="val -33081"/>
              <a:gd name="adj2" fmla="val 67036"/>
            </a:avLst>
          </a:prstGeom>
          <a:solidFill>
            <a:schemeClr val="bg1"/>
          </a:solidFill>
          <a:ln w="19050">
            <a:solidFill>
              <a:srgbClr val="56B783"/>
            </a:solidFill>
          </a:ln>
        </p:spPr>
        <p:txBody>
          <a:bodyPr wrap="square" rtlCol="0" anchor="ctr">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kumimoji="0" lang="da-DK" sz="1600" b="0" i="0" u="none" strike="noStrike" kern="0" cap="none" spc="0" normalizeH="0" baseline="0" noProof="0" dirty="0">
              <a:ln>
                <a:noFill/>
              </a:ln>
              <a:solidFill>
                <a:prstClr val="black"/>
              </a:solidFill>
              <a:effectLst/>
              <a:uLnTx/>
              <a:uFillTx/>
              <a:latin typeface="+mn-lt"/>
              <a:cs typeface="Arial" panose="020B0604020202020204" pitchFamily="34" charset="0"/>
            </a:endParaRPr>
          </a:p>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600" b="0" i="0" u="none" strike="noStrike" kern="0" cap="none" spc="0" normalizeH="0" baseline="0" noProof="0" dirty="0">
                <a:ln>
                  <a:noFill/>
                </a:ln>
                <a:solidFill>
                  <a:srgbClr val="FF0000"/>
                </a:solidFill>
                <a:effectLst/>
                <a:uLnTx/>
                <a:uFillTx/>
                <a:latin typeface="+mn-lt"/>
                <a:cs typeface="Arial" panose="020B0604020202020204" pitchFamily="34" charset="0"/>
              </a:rPr>
              <a:t>Hvordan kan jeg understøtte</a:t>
            </a:r>
            <a:r>
              <a:rPr kumimoji="0" lang="da-DK" sz="1600" b="0" i="0" u="none" strike="noStrike" kern="0" cap="none" spc="0" normalizeH="0" noProof="0" dirty="0">
                <a:ln>
                  <a:noFill/>
                </a:ln>
                <a:solidFill>
                  <a:srgbClr val="FF0000"/>
                </a:solidFill>
                <a:effectLst/>
                <a:uLnTx/>
                <a:uFillTx/>
                <a:latin typeface="+mn-lt"/>
                <a:cs typeface="Arial" panose="020B0604020202020204" pitchFamily="34" charset="0"/>
              </a:rPr>
              <a:t> både jeres og borgernes engagement og ejerskab i borgerinddragelsen? </a:t>
            </a:r>
          </a:p>
          <a:p>
            <a:pPr marL="0" marR="0" lvl="0" indent="0" algn="ctr" defTabSz="914400" eaLnBrk="1" fontAlgn="auto" latinLnBrk="0" hangingPunct="1">
              <a:lnSpc>
                <a:spcPct val="95000"/>
              </a:lnSpc>
              <a:spcBef>
                <a:spcPts val="0"/>
              </a:spcBef>
              <a:spcAft>
                <a:spcPts val="0"/>
              </a:spcAft>
              <a:buClrTx/>
              <a:buSzTx/>
              <a:buFontTx/>
              <a:buNone/>
              <a:tabLst/>
              <a:defRPr/>
            </a:pPr>
            <a:endParaRPr kumimoji="0" lang="da-DK" sz="1600" b="0" i="0" u="none" strike="noStrike" kern="0" cap="none" spc="0" normalizeH="0" baseline="0" noProof="0" dirty="0">
              <a:ln>
                <a:noFill/>
              </a:ln>
              <a:solidFill>
                <a:prstClr val="black"/>
              </a:solidFill>
              <a:effectLst/>
              <a:uLnTx/>
              <a:uFillTx/>
              <a:latin typeface="+mn-lt"/>
              <a:cs typeface="Arial" panose="020B0604020202020204" pitchFamily="34" charset="0"/>
            </a:endParaRPr>
          </a:p>
        </p:txBody>
      </p:sp>
      <p:sp>
        <p:nvSpPr>
          <p:cNvPr id="7" name="Tekstfelt 6">
            <a:extLst>
              <a:ext uri="{FF2B5EF4-FFF2-40B4-BE49-F238E27FC236}">
                <a16:creationId xmlns:a16="http://schemas.microsoft.com/office/drawing/2014/main" id="{F8630100-AE1C-416E-BA4E-7659E4A64FD9}"/>
              </a:ext>
            </a:extLst>
          </p:cNvPr>
          <p:cNvSpPr txBox="1"/>
          <p:nvPr/>
        </p:nvSpPr>
        <p:spPr>
          <a:xfrm>
            <a:off x="4529119" y="2457450"/>
            <a:ext cx="2579024" cy="1263679"/>
          </a:xfrm>
          <a:prstGeom prst="wedgeRectCallout">
            <a:avLst>
              <a:gd name="adj1" fmla="val -33214"/>
              <a:gd name="adj2" fmla="val 68817"/>
            </a:avLst>
          </a:prstGeom>
          <a:solidFill>
            <a:schemeClr val="bg1"/>
          </a:solidFill>
          <a:ln w="19050">
            <a:solidFill>
              <a:srgbClr val="56B783"/>
            </a:solidFill>
          </a:ln>
        </p:spPr>
        <p:txBody>
          <a:bodyPr wrap="square" rtlCol="0" anchor="ctr">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cs typeface="Arial" panose="020B0604020202020204" pitchFamily="34" charset="0"/>
            </a:endParaRPr>
          </a:p>
          <a:p>
            <a:pPr lvl="0" algn="ctr" defTabSz="914400">
              <a:lnSpc>
                <a:spcPct val="95000"/>
              </a:lnSpc>
              <a:defRPr/>
            </a:pPr>
            <a:r>
              <a:rPr lang="da-DK" sz="1600" kern="0" dirty="0">
                <a:solidFill>
                  <a:srgbClr val="FF0000"/>
                </a:solidFill>
                <a:cs typeface="Arial" panose="020B0604020202020204" pitchFamily="34" charset="0"/>
              </a:rPr>
              <a:t>Skaber vi værdi for borgerne, når vi inddrager dem i opgaveløsningen?</a:t>
            </a:r>
          </a:p>
          <a:p>
            <a:pPr lvl="0" algn="ctr" defTabSz="914400">
              <a:lnSpc>
                <a:spcPct val="95000"/>
              </a:lnSpc>
              <a:defRPr/>
            </a:pPr>
            <a:endParaRPr lang="da-DK" sz="1600" kern="0" dirty="0">
              <a:solidFill>
                <a:prstClr val="black"/>
              </a:solidFill>
              <a:cs typeface="Arial" panose="020B0604020202020204" pitchFamily="34" charset="0"/>
            </a:endParaRPr>
          </a:p>
        </p:txBody>
      </p:sp>
      <p:sp>
        <p:nvSpPr>
          <p:cNvPr id="8" name="Rektangel 7">
            <a:extLst>
              <a:ext uri="{FF2B5EF4-FFF2-40B4-BE49-F238E27FC236}">
                <a16:creationId xmlns:a16="http://schemas.microsoft.com/office/drawing/2014/main" id="{83B26F97-CF81-E64E-8F9F-B80B8170DD64}"/>
              </a:ext>
            </a:extLst>
          </p:cNvPr>
          <p:cNvSpPr/>
          <p:nvPr/>
        </p:nvSpPr>
        <p:spPr>
          <a:xfrm>
            <a:off x="3842550" y="4839253"/>
            <a:ext cx="4506897" cy="620683"/>
          </a:xfrm>
          <a:prstGeom prst="rect">
            <a:avLst/>
          </a:prstGeom>
        </p:spPr>
        <p:txBody>
          <a:bodyPr wrap="square">
            <a:spAutoFit/>
          </a:bodyPr>
          <a:lstStyle/>
          <a:p>
            <a:pPr lvl="0" algn="ctr" defTabSz="914400">
              <a:lnSpc>
                <a:spcPct val="95000"/>
              </a:lnSpc>
              <a:defRPr/>
            </a:pPr>
            <a:r>
              <a:rPr lang="da-DK" b="1" kern="0" dirty="0">
                <a:solidFill>
                  <a:srgbClr val="56B783"/>
                </a:solidFill>
                <a:cs typeface="Arial" panose="020B0604020202020204" pitchFamily="34" charset="0"/>
              </a:rPr>
              <a:t>Hvad er det vigtigste, jeg skal tage med mig fra ledelsesevalueringen?  </a:t>
            </a:r>
          </a:p>
        </p:txBody>
      </p:sp>
      <p:pic>
        <p:nvPicPr>
          <p:cNvPr id="9" name="Bille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7452" y="5299587"/>
            <a:ext cx="1182073" cy="1182073"/>
          </a:xfrm>
          <a:prstGeom prst="rect">
            <a:avLst/>
          </a:prstGeom>
        </p:spPr>
      </p:pic>
    </p:spTree>
    <p:extLst>
      <p:ext uri="{BB962C8B-B14F-4D97-AF65-F5344CB8AC3E}">
        <p14:creationId xmlns:p14="http://schemas.microsoft.com/office/powerpoint/2010/main" val="1018635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3798" y="534516"/>
            <a:ext cx="7993100" cy="1011507"/>
          </a:xfrm>
        </p:spPr>
        <p:txBody>
          <a:bodyPr/>
          <a:lstStyle/>
          <a:p>
            <a:r>
              <a:rPr lang="da-DK" dirty="0">
                <a:solidFill>
                  <a:srgbClr val="FF0000"/>
                </a:solidFill>
              </a:rPr>
              <a:t>Slide 12:</a:t>
            </a:r>
            <a:r>
              <a:rPr lang="da-DK" dirty="0"/>
              <a:t> Jeg vil gerne arbejde med faglig ledelse</a:t>
            </a:r>
          </a:p>
        </p:txBody>
      </p:sp>
      <p:sp>
        <p:nvSpPr>
          <p:cNvPr id="5" name="Tekstfelt 4">
            <a:extLst>
              <a:ext uri="{FF2B5EF4-FFF2-40B4-BE49-F238E27FC236}">
                <a16:creationId xmlns:a16="http://schemas.microsoft.com/office/drawing/2014/main" id="{DE4E45BF-6580-4058-A4C2-83DF91276A3C}"/>
              </a:ext>
            </a:extLst>
          </p:cNvPr>
          <p:cNvSpPr txBox="1"/>
          <p:nvPr/>
        </p:nvSpPr>
        <p:spPr>
          <a:xfrm>
            <a:off x="1313544" y="2574405"/>
            <a:ext cx="2231356" cy="1029769"/>
          </a:xfrm>
          <a:prstGeom prst="wedgeRectCallout">
            <a:avLst>
              <a:gd name="adj1" fmla="val -8149"/>
              <a:gd name="adj2" fmla="val 68817"/>
            </a:avLst>
          </a:prstGeom>
          <a:solidFill>
            <a:schemeClr val="bg1"/>
          </a:solidFill>
          <a:ln w="19050">
            <a:solidFill>
              <a:srgbClr val="56B783"/>
            </a:solidFill>
          </a:ln>
        </p:spPr>
        <p:txBody>
          <a:bodyPr wrap="square" rtlCol="0" anchor="ctr">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cs typeface="Arial" panose="020B0604020202020204" pitchFamily="34" charset="0"/>
            </a:endParaRPr>
          </a:p>
          <a:p>
            <a:pPr marL="0" marR="0" lvl="0" indent="0" algn="ctr" defTabSz="914400" eaLnBrk="1" fontAlgn="auto" latinLnBrk="0" hangingPunct="1">
              <a:lnSpc>
                <a:spcPct val="95000"/>
              </a:lnSpc>
              <a:spcBef>
                <a:spcPts val="0"/>
              </a:spcBef>
              <a:spcAft>
                <a:spcPts val="0"/>
              </a:spcAft>
              <a:buClrTx/>
              <a:buSzTx/>
              <a:buFontTx/>
              <a:buNone/>
              <a:tabLst/>
              <a:defRPr/>
            </a:pPr>
            <a:r>
              <a:rPr lang="da-DK" sz="1600" kern="0" dirty="0">
                <a:solidFill>
                  <a:srgbClr val="FF0000"/>
                </a:solidFill>
                <a:cs typeface="Arial" panose="020B0604020202020204" pitchFamily="34" charset="0"/>
              </a:rPr>
              <a:t>Hvad er god faglig kvalitet her hos os?</a:t>
            </a:r>
          </a:p>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endParaRPr>
          </a:p>
        </p:txBody>
      </p:sp>
      <p:sp>
        <p:nvSpPr>
          <p:cNvPr id="6" name="Tekstfelt 5">
            <a:extLst>
              <a:ext uri="{FF2B5EF4-FFF2-40B4-BE49-F238E27FC236}">
                <a16:creationId xmlns:a16="http://schemas.microsoft.com/office/drawing/2014/main" id="{6E158B02-884E-427B-B677-686662941518}"/>
              </a:ext>
            </a:extLst>
          </p:cNvPr>
          <p:cNvSpPr txBox="1"/>
          <p:nvPr/>
        </p:nvSpPr>
        <p:spPr>
          <a:xfrm>
            <a:off x="8092362" y="2340495"/>
            <a:ext cx="2786094" cy="1731500"/>
          </a:xfrm>
          <a:prstGeom prst="wedgeRectCallout">
            <a:avLst>
              <a:gd name="adj1" fmla="val -33081"/>
              <a:gd name="adj2" fmla="val 67036"/>
            </a:avLst>
          </a:prstGeom>
          <a:solidFill>
            <a:schemeClr val="bg1"/>
          </a:solidFill>
          <a:ln w="19050">
            <a:solidFill>
              <a:srgbClr val="56B783"/>
            </a:solidFill>
          </a:ln>
        </p:spPr>
        <p:txBody>
          <a:bodyPr wrap="square" rtlCol="0" anchor="ctr">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kumimoji="0" lang="da-DK" sz="1600" b="0" i="0" u="none" strike="noStrike" kern="0" cap="none" spc="0" normalizeH="0" baseline="0" noProof="0" dirty="0">
              <a:ln>
                <a:noFill/>
              </a:ln>
              <a:solidFill>
                <a:prstClr val="black"/>
              </a:solidFill>
              <a:effectLst/>
              <a:uLnTx/>
              <a:uFillTx/>
              <a:latin typeface="+mn-lt"/>
              <a:cs typeface="Arial" panose="020B0604020202020204" pitchFamily="34" charset="0"/>
            </a:endParaRPr>
          </a:p>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600" b="0" i="0" u="none" strike="noStrike" kern="0" cap="none" spc="0" normalizeH="0" baseline="0" noProof="0" dirty="0">
                <a:ln>
                  <a:noFill/>
                </a:ln>
                <a:solidFill>
                  <a:srgbClr val="FF0000"/>
                </a:solidFill>
                <a:effectLst/>
                <a:uLnTx/>
                <a:uFillTx/>
                <a:latin typeface="+mn-lt"/>
                <a:cs typeface="Arial" panose="020B0604020202020204" pitchFamily="34" charset="0"/>
              </a:rPr>
              <a:t>Hvornår kunne I ønske jer, at jeg var mere/mindre engageret i jeres samtaler om faglighed og/eller i jeres faglige udvikling?</a:t>
            </a:r>
            <a:endParaRPr kumimoji="0" lang="da-DK" sz="1600" b="0" i="0" u="none" strike="noStrike" kern="0" cap="none" spc="0" normalizeH="0" noProof="0" dirty="0">
              <a:ln>
                <a:noFill/>
              </a:ln>
              <a:solidFill>
                <a:srgbClr val="FF0000"/>
              </a:solidFill>
              <a:effectLst/>
              <a:uLnTx/>
              <a:uFillTx/>
              <a:latin typeface="+mn-lt"/>
              <a:cs typeface="Arial" panose="020B0604020202020204" pitchFamily="34" charset="0"/>
            </a:endParaRPr>
          </a:p>
          <a:p>
            <a:pPr marL="0" marR="0" lvl="0" indent="0" algn="ctr" defTabSz="914400" eaLnBrk="1" fontAlgn="auto" latinLnBrk="0" hangingPunct="1">
              <a:lnSpc>
                <a:spcPct val="95000"/>
              </a:lnSpc>
              <a:spcBef>
                <a:spcPts val="0"/>
              </a:spcBef>
              <a:spcAft>
                <a:spcPts val="0"/>
              </a:spcAft>
              <a:buClrTx/>
              <a:buSzTx/>
              <a:buFontTx/>
              <a:buNone/>
              <a:tabLst/>
              <a:defRPr/>
            </a:pPr>
            <a:endParaRPr kumimoji="0" lang="da-DK" sz="1600" b="0" i="0" u="none" strike="noStrike" kern="0" cap="none" spc="0" normalizeH="0" baseline="0" noProof="0" dirty="0">
              <a:ln>
                <a:noFill/>
              </a:ln>
              <a:solidFill>
                <a:prstClr val="black"/>
              </a:solidFill>
              <a:effectLst/>
              <a:uLnTx/>
              <a:uFillTx/>
              <a:latin typeface="+mn-lt"/>
              <a:cs typeface="Arial" panose="020B0604020202020204" pitchFamily="34" charset="0"/>
            </a:endParaRPr>
          </a:p>
        </p:txBody>
      </p:sp>
      <p:sp>
        <p:nvSpPr>
          <p:cNvPr id="7" name="Tekstfelt 6">
            <a:extLst>
              <a:ext uri="{FF2B5EF4-FFF2-40B4-BE49-F238E27FC236}">
                <a16:creationId xmlns:a16="http://schemas.microsoft.com/office/drawing/2014/main" id="{F8630100-AE1C-416E-BA4E-7659E4A64FD9}"/>
              </a:ext>
            </a:extLst>
          </p:cNvPr>
          <p:cNvSpPr txBox="1"/>
          <p:nvPr/>
        </p:nvSpPr>
        <p:spPr>
          <a:xfrm>
            <a:off x="4529119" y="2107483"/>
            <a:ext cx="2579024" cy="1963614"/>
          </a:xfrm>
          <a:prstGeom prst="wedgeRectCallout">
            <a:avLst>
              <a:gd name="adj1" fmla="val -33214"/>
              <a:gd name="adj2" fmla="val 68817"/>
            </a:avLst>
          </a:prstGeom>
          <a:solidFill>
            <a:schemeClr val="bg1"/>
          </a:solidFill>
          <a:ln w="19050">
            <a:solidFill>
              <a:srgbClr val="56B783"/>
            </a:solidFill>
          </a:ln>
        </p:spPr>
        <p:txBody>
          <a:bodyPr wrap="square" rtlCol="0" anchor="ctr">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cs typeface="Arial" panose="020B0604020202020204" pitchFamily="34" charset="0"/>
            </a:endParaRPr>
          </a:p>
          <a:p>
            <a:pPr lvl="0" algn="ctr" defTabSz="914400">
              <a:lnSpc>
                <a:spcPct val="95000"/>
              </a:lnSpc>
              <a:defRPr/>
            </a:pPr>
            <a:r>
              <a:rPr lang="da-DK" sz="1600" kern="0" dirty="0">
                <a:solidFill>
                  <a:srgbClr val="FF0000"/>
                </a:solidFill>
                <a:cs typeface="Arial" panose="020B0604020202020204" pitchFamily="34" charset="0"/>
              </a:rPr>
              <a:t>Lykkes vi med at finde en god balance mellem faglighed og hensyn til borgernes behov, ressourcer og </a:t>
            </a:r>
            <a:r>
              <a:rPr lang="da-DK" sz="1600" kern="0">
                <a:solidFill>
                  <a:srgbClr val="FF0000"/>
                </a:solidFill>
                <a:cs typeface="Arial" panose="020B0604020202020204" pitchFamily="34" charset="0"/>
              </a:rPr>
              <a:t>politiske krav?</a:t>
            </a:r>
          </a:p>
          <a:p>
            <a:pPr lvl="0" algn="ctr" defTabSz="914400">
              <a:lnSpc>
                <a:spcPct val="95000"/>
              </a:lnSpc>
              <a:defRPr/>
            </a:pPr>
            <a:endParaRPr lang="da-DK" sz="1600" kern="0" dirty="0">
              <a:solidFill>
                <a:prstClr val="black"/>
              </a:solidFill>
              <a:cs typeface="Arial" panose="020B0604020202020204" pitchFamily="34" charset="0"/>
            </a:endParaRPr>
          </a:p>
        </p:txBody>
      </p:sp>
      <p:sp>
        <p:nvSpPr>
          <p:cNvPr id="8" name="Rektangel 7">
            <a:extLst>
              <a:ext uri="{FF2B5EF4-FFF2-40B4-BE49-F238E27FC236}">
                <a16:creationId xmlns:a16="http://schemas.microsoft.com/office/drawing/2014/main" id="{83B26F97-CF81-E64E-8F9F-B80B8170DD64}"/>
              </a:ext>
            </a:extLst>
          </p:cNvPr>
          <p:cNvSpPr/>
          <p:nvPr/>
        </p:nvSpPr>
        <p:spPr>
          <a:xfrm>
            <a:off x="3842550" y="4839253"/>
            <a:ext cx="4506897" cy="620683"/>
          </a:xfrm>
          <a:prstGeom prst="rect">
            <a:avLst/>
          </a:prstGeom>
        </p:spPr>
        <p:txBody>
          <a:bodyPr wrap="square">
            <a:spAutoFit/>
          </a:bodyPr>
          <a:lstStyle/>
          <a:p>
            <a:pPr lvl="0" algn="ctr" defTabSz="914400">
              <a:lnSpc>
                <a:spcPct val="95000"/>
              </a:lnSpc>
              <a:defRPr/>
            </a:pPr>
            <a:r>
              <a:rPr lang="da-DK" b="1" kern="0" dirty="0">
                <a:solidFill>
                  <a:srgbClr val="56B783"/>
                </a:solidFill>
                <a:cs typeface="Arial" panose="020B0604020202020204" pitchFamily="34" charset="0"/>
              </a:rPr>
              <a:t>Hvad er det vigtigste, jeg skal tage med mig fra ledelsesevalueringen?  </a:t>
            </a:r>
          </a:p>
        </p:txBody>
      </p:sp>
      <p:pic>
        <p:nvPicPr>
          <p:cNvPr id="9" name="Billede 8"/>
          <p:cNvPicPr>
            <a:picLocks noChangeAspect="1"/>
          </p:cNvPicPr>
          <p:nvPr/>
        </p:nvPicPr>
        <p:blipFill>
          <a:blip r:embed="rId2"/>
          <a:stretch>
            <a:fillRect/>
          </a:stretch>
        </p:blipFill>
        <p:spPr>
          <a:xfrm>
            <a:off x="10389140" y="5532702"/>
            <a:ext cx="1086256" cy="634326"/>
          </a:xfrm>
          <a:prstGeom prst="rect">
            <a:avLst/>
          </a:prstGeom>
        </p:spPr>
      </p:pic>
    </p:spTree>
    <p:extLst>
      <p:ext uri="{BB962C8B-B14F-4D97-AF65-F5344CB8AC3E}">
        <p14:creationId xmlns:p14="http://schemas.microsoft.com/office/powerpoint/2010/main" val="2185190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3798" y="534516"/>
            <a:ext cx="7993100" cy="1011507"/>
          </a:xfrm>
        </p:spPr>
        <p:txBody>
          <a:bodyPr/>
          <a:lstStyle/>
          <a:p>
            <a:r>
              <a:rPr lang="da-DK" dirty="0">
                <a:solidFill>
                  <a:srgbClr val="FF0000"/>
                </a:solidFill>
              </a:rPr>
              <a:t>Slide 13:</a:t>
            </a:r>
            <a:r>
              <a:rPr lang="da-DK" dirty="0"/>
              <a:t> Jeg vil gerne arbejde med innovationsledelse</a:t>
            </a:r>
          </a:p>
        </p:txBody>
      </p:sp>
      <p:sp>
        <p:nvSpPr>
          <p:cNvPr id="5" name="Tekstfelt 4">
            <a:extLst>
              <a:ext uri="{FF2B5EF4-FFF2-40B4-BE49-F238E27FC236}">
                <a16:creationId xmlns:a16="http://schemas.microsoft.com/office/drawing/2014/main" id="{DE4E45BF-6580-4058-A4C2-83DF91276A3C}"/>
              </a:ext>
            </a:extLst>
          </p:cNvPr>
          <p:cNvSpPr txBox="1"/>
          <p:nvPr/>
        </p:nvSpPr>
        <p:spPr>
          <a:xfrm>
            <a:off x="1313544" y="2223540"/>
            <a:ext cx="2231356" cy="1731500"/>
          </a:xfrm>
          <a:prstGeom prst="wedgeRectCallout">
            <a:avLst>
              <a:gd name="adj1" fmla="val -8149"/>
              <a:gd name="adj2" fmla="val 68817"/>
            </a:avLst>
          </a:prstGeom>
          <a:solidFill>
            <a:schemeClr val="bg1"/>
          </a:solidFill>
          <a:ln w="19050">
            <a:solidFill>
              <a:srgbClr val="56B783"/>
            </a:solidFill>
          </a:ln>
        </p:spPr>
        <p:txBody>
          <a:bodyPr wrap="square" rtlCol="0" anchor="ctr">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cs typeface="Arial" panose="020B0604020202020204" pitchFamily="34" charset="0"/>
            </a:endParaRPr>
          </a:p>
          <a:p>
            <a:pPr marL="0" marR="0" lvl="0" indent="0" algn="ctr" defTabSz="914400" eaLnBrk="1" fontAlgn="auto" latinLnBrk="0" hangingPunct="1">
              <a:lnSpc>
                <a:spcPct val="95000"/>
              </a:lnSpc>
              <a:spcBef>
                <a:spcPts val="0"/>
              </a:spcBef>
              <a:spcAft>
                <a:spcPts val="0"/>
              </a:spcAft>
              <a:buClrTx/>
              <a:buSzTx/>
              <a:buFontTx/>
              <a:buNone/>
              <a:tabLst/>
              <a:defRPr/>
            </a:pPr>
            <a:r>
              <a:rPr lang="da-DK" sz="1600" kern="0" dirty="0">
                <a:solidFill>
                  <a:srgbClr val="FF0000"/>
                </a:solidFill>
                <a:cs typeface="Arial" panose="020B0604020202020204" pitchFamily="34" charset="0"/>
              </a:rPr>
              <a:t>Oplever I, at vi har en kultur, hvor det er positivt at prøve noget nyt? Er det okay at fejle?</a:t>
            </a:r>
          </a:p>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endParaRPr>
          </a:p>
        </p:txBody>
      </p:sp>
      <p:sp>
        <p:nvSpPr>
          <p:cNvPr id="6" name="Tekstfelt 5">
            <a:extLst>
              <a:ext uri="{FF2B5EF4-FFF2-40B4-BE49-F238E27FC236}">
                <a16:creationId xmlns:a16="http://schemas.microsoft.com/office/drawing/2014/main" id="{6E158B02-884E-427B-B677-686662941518}"/>
              </a:ext>
            </a:extLst>
          </p:cNvPr>
          <p:cNvSpPr txBox="1"/>
          <p:nvPr/>
        </p:nvSpPr>
        <p:spPr>
          <a:xfrm>
            <a:off x="8092362" y="2574405"/>
            <a:ext cx="2786094" cy="1263679"/>
          </a:xfrm>
          <a:prstGeom prst="wedgeRectCallout">
            <a:avLst>
              <a:gd name="adj1" fmla="val -33081"/>
              <a:gd name="adj2" fmla="val 67036"/>
            </a:avLst>
          </a:prstGeom>
          <a:solidFill>
            <a:schemeClr val="bg1"/>
          </a:solidFill>
          <a:ln w="19050">
            <a:solidFill>
              <a:srgbClr val="56B783"/>
            </a:solidFill>
          </a:ln>
        </p:spPr>
        <p:txBody>
          <a:bodyPr wrap="square" rtlCol="0" anchor="ctr">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kumimoji="0" lang="da-DK" sz="1600" b="0" i="0" u="none" strike="noStrike" kern="0" cap="none" spc="0" normalizeH="0" baseline="0" noProof="0" dirty="0">
              <a:ln>
                <a:noFill/>
              </a:ln>
              <a:solidFill>
                <a:prstClr val="black"/>
              </a:solidFill>
              <a:effectLst/>
              <a:uLnTx/>
              <a:uFillTx/>
              <a:latin typeface="+mn-lt"/>
              <a:cs typeface="Arial" panose="020B0604020202020204" pitchFamily="34" charset="0"/>
            </a:endParaRPr>
          </a:p>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600" b="0" i="0" u="none" strike="noStrike" kern="0" cap="none" spc="0" normalizeH="0" baseline="0" noProof="0" dirty="0">
                <a:ln>
                  <a:noFill/>
                </a:ln>
                <a:solidFill>
                  <a:srgbClr val="FF0000"/>
                </a:solidFill>
                <a:effectLst/>
                <a:uLnTx/>
                <a:uFillTx/>
                <a:latin typeface="+mn-lt"/>
                <a:cs typeface="Arial" panose="020B0604020202020204" pitchFamily="34" charset="0"/>
              </a:rPr>
              <a:t>Hvordan kan jeg blive bedre til at følge op på de forsøg, vi sætter i søen?</a:t>
            </a:r>
            <a:endParaRPr kumimoji="0" lang="da-DK" sz="1600" b="0" i="0" u="none" strike="noStrike" kern="0" cap="none" spc="0" normalizeH="0" noProof="0" dirty="0">
              <a:ln>
                <a:noFill/>
              </a:ln>
              <a:solidFill>
                <a:srgbClr val="FF0000"/>
              </a:solidFill>
              <a:effectLst/>
              <a:uLnTx/>
              <a:uFillTx/>
              <a:latin typeface="+mn-lt"/>
              <a:cs typeface="Arial" panose="020B0604020202020204" pitchFamily="34" charset="0"/>
            </a:endParaRPr>
          </a:p>
          <a:p>
            <a:pPr marL="0" marR="0" lvl="0" indent="0" algn="ctr" defTabSz="914400" eaLnBrk="1" fontAlgn="auto" latinLnBrk="0" hangingPunct="1">
              <a:lnSpc>
                <a:spcPct val="95000"/>
              </a:lnSpc>
              <a:spcBef>
                <a:spcPts val="0"/>
              </a:spcBef>
              <a:spcAft>
                <a:spcPts val="0"/>
              </a:spcAft>
              <a:buClrTx/>
              <a:buSzTx/>
              <a:buFontTx/>
              <a:buNone/>
              <a:tabLst/>
              <a:defRPr/>
            </a:pPr>
            <a:endParaRPr kumimoji="0" lang="da-DK" sz="1600" b="0" i="0" u="none" strike="noStrike" kern="0" cap="none" spc="0" normalizeH="0" baseline="0" noProof="0" dirty="0">
              <a:ln>
                <a:noFill/>
              </a:ln>
              <a:solidFill>
                <a:prstClr val="black"/>
              </a:solidFill>
              <a:effectLst/>
              <a:uLnTx/>
              <a:uFillTx/>
              <a:latin typeface="+mn-lt"/>
              <a:cs typeface="Arial" panose="020B0604020202020204" pitchFamily="34" charset="0"/>
            </a:endParaRPr>
          </a:p>
        </p:txBody>
      </p:sp>
      <p:sp>
        <p:nvSpPr>
          <p:cNvPr id="7" name="Tekstfelt 6">
            <a:extLst>
              <a:ext uri="{FF2B5EF4-FFF2-40B4-BE49-F238E27FC236}">
                <a16:creationId xmlns:a16="http://schemas.microsoft.com/office/drawing/2014/main" id="{F8630100-AE1C-416E-BA4E-7659E4A64FD9}"/>
              </a:ext>
            </a:extLst>
          </p:cNvPr>
          <p:cNvSpPr txBox="1"/>
          <p:nvPr/>
        </p:nvSpPr>
        <p:spPr>
          <a:xfrm>
            <a:off x="4529119" y="2340495"/>
            <a:ext cx="2579024" cy="1497589"/>
          </a:xfrm>
          <a:prstGeom prst="wedgeRectCallout">
            <a:avLst>
              <a:gd name="adj1" fmla="val -33214"/>
              <a:gd name="adj2" fmla="val 68817"/>
            </a:avLst>
          </a:prstGeom>
          <a:solidFill>
            <a:schemeClr val="bg1"/>
          </a:solidFill>
          <a:ln w="19050">
            <a:solidFill>
              <a:srgbClr val="56B783"/>
            </a:solidFill>
          </a:ln>
        </p:spPr>
        <p:txBody>
          <a:bodyPr wrap="square" rtlCol="0" anchor="ctr">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cs typeface="Arial" panose="020B0604020202020204" pitchFamily="34" charset="0"/>
            </a:endParaRPr>
          </a:p>
          <a:p>
            <a:pPr marL="0" marR="0" lvl="0" indent="0" algn="ctr" defTabSz="914400" eaLnBrk="1" fontAlgn="auto" latinLnBrk="0" hangingPunct="1">
              <a:lnSpc>
                <a:spcPct val="95000"/>
              </a:lnSpc>
              <a:spcBef>
                <a:spcPts val="0"/>
              </a:spcBef>
              <a:spcAft>
                <a:spcPts val="0"/>
              </a:spcAft>
              <a:buClrTx/>
              <a:buSzTx/>
              <a:buFontTx/>
              <a:buNone/>
              <a:tabLst/>
              <a:defRPr/>
            </a:pPr>
            <a:r>
              <a:rPr lang="da-DK" sz="1600" kern="0" dirty="0">
                <a:solidFill>
                  <a:srgbClr val="FF0000"/>
                </a:solidFill>
                <a:cs typeface="Arial" panose="020B0604020202020204" pitchFamily="34" charset="0"/>
              </a:rPr>
              <a:t>Hvad gør I, når I får en god idé? Hvordan kan jeg hjælpe jer med at afprøve nye løsninger?</a:t>
            </a:r>
          </a:p>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cs typeface="Arial" panose="020B0604020202020204" pitchFamily="34" charset="0"/>
            </a:endParaRPr>
          </a:p>
        </p:txBody>
      </p:sp>
      <p:sp>
        <p:nvSpPr>
          <p:cNvPr id="8" name="Rektangel 7">
            <a:extLst>
              <a:ext uri="{FF2B5EF4-FFF2-40B4-BE49-F238E27FC236}">
                <a16:creationId xmlns:a16="http://schemas.microsoft.com/office/drawing/2014/main" id="{83B26F97-CF81-E64E-8F9F-B80B8170DD64}"/>
              </a:ext>
            </a:extLst>
          </p:cNvPr>
          <p:cNvSpPr/>
          <p:nvPr/>
        </p:nvSpPr>
        <p:spPr>
          <a:xfrm>
            <a:off x="3842550" y="4839253"/>
            <a:ext cx="4506897" cy="620683"/>
          </a:xfrm>
          <a:prstGeom prst="rect">
            <a:avLst/>
          </a:prstGeom>
        </p:spPr>
        <p:txBody>
          <a:bodyPr wrap="square">
            <a:spAutoFit/>
          </a:bodyPr>
          <a:lstStyle/>
          <a:p>
            <a:pPr lvl="0" algn="ctr" defTabSz="914400">
              <a:lnSpc>
                <a:spcPct val="95000"/>
              </a:lnSpc>
              <a:defRPr/>
            </a:pPr>
            <a:r>
              <a:rPr lang="da-DK" b="1" kern="0" dirty="0">
                <a:solidFill>
                  <a:srgbClr val="56B783"/>
                </a:solidFill>
                <a:cs typeface="Arial" panose="020B0604020202020204" pitchFamily="34" charset="0"/>
              </a:rPr>
              <a:t>Hvad er det vigtigste, jeg skal tage med mig fra ledelsesevalueringen?  </a:t>
            </a:r>
          </a:p>
        </p:txBody>
      </p:sp>
      <p:pic>
        <p:nvPicPr>
          <p:cNvPr id="4" name="Billede 3"/>
          <p:cNvPicPr>
            <a:picLocks noChangeAspect="1"/>
          </p:cNvPicPr>
          <p:nvPr/>
        </p:nvPicPr>
        <p:blipFill>
          <a:blip r:embed="rId2"/>
          <a:stretch>
            <a:fillRect/>
          </a:stretch>
        </p:blipFill>
        <p:spPr>
          <a:xfrm>
            <a:off x="10799029" y="5451745"/>
            <a:ext cx="734158" cy="749030"/>
          </a:xfrm>
          <a:prstGeom prst="rect">
            <a:avLst/>
          </a:prstGeom>
        </p:spPr>
      </p:pic>
    </p:spTree>
    <p:extLst>
      <p:ext uri="{BB962C8B-B14F-4D97-AF65-F5344CB8AC3E}">
        <p14:creationId xmlns:p14="http://schemas.microsoft.com/office/powerpoint/2010/main" val="752701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6B783"/>
        </a:solidFill>
        <a:effectLst/>
      </p:bgPr>
    </p:bg>
    <p:spTree>
      <p:nvGrpSpPr>
        <p:cNvPr id="1" name=""/>
        <p:cNvGrpSpPr/>
        <p:nvPr/>
      </p:nvGrpSpPr>
      <p:grpSpPr>
        <a:xfrm>
          <a:off x="0" y="0"/>
          <a:ext cx="0" cy="0"/>
          <a:chOff x="0" y="0"/>
          <a:chExt cx="0" cy="0"/>
        </a:xfrm>
      </p:grpSpPr>
      <p:sp>
        <p:nvSpPr>
          <p:cNvPr id="14" name="Undertitel 13">
            <a:extLst>
              <a:ext uri="{FF2B5EF4-FFF2-40B4-BE49-F238E27FC236}">
                <a16:creationId xmlns:a16="http://schemas.microsoft.com/office/drawing/2014/main" id="{C6B7380A-41CC-2D46-BDC6-73D1C73F9B55}"/>
              </a:ext>
            </a:extLst>
          </p:cNvPr>
          <p:cNvSpPr>
            <a:spLocks noGrp="1"/>
          </p:cNvSpPr>
          <p:nvPr>
            <p:ph type="subTitle" idx="1"/>
          </p:nvPr>
        </p:nvSpPr>
        <p:spPr>
          <a:xfrm>
            <a:off x="564299" y="3888103"/>
            <a:ext cx="7460282" cy="1150853"/>
          </a:xfrm>
        </p:spPr>
        <p:txBody>
          <a:bodyPr/>
          <a:lstStyle/>
          <a:p>
            <a:r>
              <a:rPr lang="da-DK" dirty="0"/>
              <a:t>Ledernavn</a:t>
            </a:r>
          </a:p>
          <a:p>
            <a:r>
              <a:rPr lang="da-DK" dirty="0"/>
              <a:t>Organisation</a:t>
            </a:r>
          </a:p>
        </p:txBody>
      </p:sp>
      <p:sp>
        <p:nvSpPr>
          <p:cNvPr id="2" name="Titel 1"/>
          <p:cNvSpPr>
            <a:spLocks noGrp="1"/>
          </p:cNvSpPr>
          <p:nvPr>
            <p:ph type="title"/>
          </p:nvPr>
        </p:nvSpPr>
        <p:spPr>
          <a:xfrm>
            <a:off x="547688" y="1192212"/>
            <a:ext cx="6448535" cy="3124607"/>
          </a:xfrm>
        </p:spPr>
        <p:txBody>
          <a:bodyPr anchor="t">
            <a:normAutofit/>
          </a:bodyPr>
          <a:lstStyle/>
          <a:p>
            <a:r>
              <a:rPr lang="da-DK" dirty="0">
                <a:solidFill>
                  <a:srgbClr val="FF0000"/>
                </a:solidFill>
              </a:rPr>
              <a:t>Slidepræsentation til model 1</a:t>
            </a:r>
            <a:br>
              <a:rPr lang="da-DK" dirty="0"/>
            </a:br>
            <a:r>
              <a:rPr lang="da-DK" dirty="0"/>
              <a:t>Dialogmøde om ledelsesevalueringen</a:t>
            </a:r>
            <a:endParaRPr lang="en-US" dirty="0"/>
          </a:p>
        </p:txBody>
      </p:sp>
    </p:spTree>
    <p:extLst>
      <p:ext uri="{BB962C8B-B14F-4D97-AF65-F5344CB8AC3E}">
        <p14:creationId xmlns:p14="http://schemas.microsoft.com/office/powerpoint/2010/main" val="3832334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3798" y="534516"/>
            <a:ext cx="7993100" cy="1011507"/>
          </a:xfrm>
        </p:spPr>
        <p:txBody>
          <a:bodyPr/>
          <a:lstStyle/>
          <a:p>
            <a:r>
              <a:rPr lang="da-DK" dirty="0">
                <a:solidFill>
                  <a:srgbClr val="FF0000"/>
                </a:solidFill>
              </a:rPr>
              <a:t>Slide 14:</a:t>
            </a:r>
            <a:r>
              <a:rPr lang="da-DK" dirty="0"/>
              <a:t> Jeg vil gerne arbejde med driftsledelse </a:t>
            </a:r>
          </a:p>
        </p:txBody>
      </p:sp>
      <p:sp>
        <p:nvSpPr>
          <p:cNvPr id="5" name="Tekstfelt 4">
            <a:extLst>
              <a:ext uri="{FF2B5EF4-FFF2-40B4-BE49-F238E27FC236}">
                <a16:creationId xmlns:a16="http://schemas.microsoft.com/office/drawing/2014/main" id="{DE4E45BF-6580-4058-A4C2-83DF91276A3C}"/>
              </a:ext>
            </a:extLst>
          </p:cNvPr>
          <p:cNvSpPr txBox="1"/>
          <p:nvPr/>
        </p:nvSpPr>
        <p:spPr>
          <a:xfrm>
            <a:off x="1313544" y="2223539"/>
            <a:ext cx="2231356" cy="1731500"/>
          </a:xfrm>
          <a:prstGeom prst="wedgeRectCallout">
            <a:avLst>
              <a:gd name="adj1" fmla="val -8149"/>
              <a:gd name="adj2" fmla="val 68817"/>
            </a:avLst>
          </a:prstGeom>
          <a:solidFill>
            <a:schemeClr val="bg1"/>
          </a:solidFill>
          <a:ln w="19050">
            <a:solidFill>
              <a:srgbClr val="56B783"/>
            </a:solidFill>
          </a:ln>
        </p:spPr>
        <p:txBody>
          <a:bodyPr wrap="square" rtlCol="0" anchor="ctr">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cs typeface="Arial" panose="020B0604020202020204" pitchFamily="34" charset="0"/>
            </a:endParaRPr>
          </a:p>
          <a:p>
            <a:pPr marL="0" marR="0" lvl="0" indent="0" algn="ctr" defTabSz="914400" eaLnBrk="1" fontAlgn="auto" latinLnBrk="0" hangingPunct="1">
              <a:lnSpc>
                <a:spcPct val="95000"/>
              </a:lnSpc>
              <a:spcBef>
                <a:spcPts val="0"/>
              </a:spcBef>
              <a:spcAft>
                <a:spcPts val="0"/>
              </a:spcAft>
              <a:buClrTx/>
              <a:buSzTx/>
              <a:buFontTx/>
              <a:buNone/>
              <a:tabLst/>
              <a:defRPr/>
            </a:pPr>
            <a:r>
              <a:rPr lang="da-DK" sz="1600" kern="0" dirty="0">
                <a:solidFill>
                  <a:srgbClr val="FF0000"/>
                </a:solidFill>
                <a:cs typeface="Arial" panose="020B0604020202020204" pitchFamily="34" charset="0"/>
              </a:rPr>
              <a:t>Oplever I, at der er styr på driften? Hvornår oplever I/oplever I ikke, at der er styr på driften?</a:t>
            </a:r>
          </a:p>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endParaRPr>
          </a:p>
        </p:txBody>
      </p:sp>
      <p:sp>
        <p:nvSpPr>
          <p:cNvPr id="6" name="Tekstfelt 5">
            <a:extLst>
              <a:ext uri="{FF2B5EF4-FFF2-40B4-BE49-F238E27FC236}">
                <a16:creationId xmlns:a16="http://schemas.microsoft.com/office/drawing/2014/main" id="{6E158B02-884E-427B-B677-686662941518}"/>
              </a:ext>
            </a:extLst>
          </p:cNvPr>
          <p:cNvSpPr txBox="1"/>
          <p:nvPr/>
        </p:nvSpPr>
        <p:spPr>
          <a:xfrm>
            <a:off x="8092362" y="2574404"/>
            <a:ext cx="2786094" cy="1263679"/>
          </a:xfrm>
          <a:prstGeom prst="wedgeRectCallout">
            <a:avLst>
              <a:gd name="adj1" fmla="val -33081"/>
              <a:gd name="adj2" fmla="val 67036"/>
            </a:avLst>
          </a:prstGeom>
          <a:solidFill>
            <a:schemeClr val="bg1"/>
          </a:solidFill>
          <a:ln w="19050">
            <a:solidFill>
              <a:srgbClr val="56B783"/>
            </a:solidFill>
          </a:ln>
        </p:spPr>
        <p:txBody>
          <a:bodyPr wrap="square" rtlCol="0" anchor="ctr">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kumimoji="0" lang="da-DK" sz="1600" b="0" i="0" u="none" strike="noStrike" kern="0" cap="none" spc="0" normalizeH="0" baseline="0" noProof="0" dirty="0">
              <a:ln>
                <a:noFill/>
              </a:ln>
              <a:solidFill>
                <a:prstClr val="black"/>
              </a:solidFill>
              <a:effectLst/>
              <a:uLnTx/>
              <a:uFillTx/>
              <a:latin typeface="+mn-lt"/>
              <a:cs typeface="Arial" panose="020B0604020202020204" pitchFamily="34" charset="0"/>
            </a:endParaRPr>
          </a:p>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600" b="0" i="0" u="none" strike="noStrike" kern="0" cap="none" spc="0" normalizeH="0" baseline="0" noProof="0" dirty="0">
                <a:ln>
                  <a:noFill/>
                </a:ln>
                <a:solidFill>
                  <a:srgbClr val="FF0000"/>
                </a:solidFill>
                <a:effectLst/>
                <a:uLnTx/>
                <a:uFillTx/>
                <a:latin typeface="+mn-lt"/>
                <a:cs typeface="Arial" panose="020B0604020202020204" pitchFamily="34" charset="0"/>
              </a:rPr>
              <a:t>Hvordan kan vi</a:t>
            </a:r>
            <a:r>
              <a:rPr kumimoji="0" lang="da-DK" sz="1600" b="0" i="0" u="none" strike="noStrike" kern="0" cap="none" spc="0" normalizeH="0" noProof="0" dirty="0">
                <a:ln>
                  <a:noFill/>
                </a:ln>
                <a:solidFill>
                  <a:srgbClr val="FF0000"/>
                </a:solidFill>
                <a:effectLst/>
                <a:uLnTx/>
                <a:uFillTx/>
                <a:latin typeface="+mn-lt"/>
                <a:cs typeface="Arial" panose="020B0604020202020204" pitchFamily="34" charset="0"/>
              </a:rPr>
              <a:t> lykkes endnu bedre </a:t>
            </a:r>
            <a:r>
              <a:rPr kumimoji="0" lang="da-DK" sz="1600" b="0" i="0" u="none" strike="noStrike" kern="0" cap="none" spc="0" normalizeH="0" noProof="0" dirty="0" err="1">
                <a:ln>
                  <a:noFill/>
                </a:ln>
                <a:solidFill>
                  <a:srgbClr val="FF0000"/>
                </a:solidFill>
                <a:effectLst/>
                <a:uLnTx/>
                <a:uFillTx/>
                <a:latin typeface="+mn-lt"/>
                <a:cs typeface="Arial" panose="020B0604020202020204" pitchFamily="34" charset="0"/>
              </a:rPr>
              <a:t>me</a:t>
            </a:r>
            <a:r>
              <a:rPr lang="da-DK" sz="1600" kern="0" dirty="0">
                <a:solidFill>
                  <a:srgbClr val="FF0000"/>
                </a:solidFill>
                <a:cs typeface="Arial" panose="020B0604020202020204" pitchFamily="34" charset="0"/>
              </a:rPr>
              <a:t>d vores driftsopgaver</a:t>
            </a:r>
            <a:r>
              <a:rPr lang="da-DK" sz="1600" kern="0">
                <a:solidFill>
                  <a:srgbClr val="FF0000"/>
                </a:solidFill>
                <a:cs typeface="Arial" panose="020B0604020202020204" pitchFamily="34" charset="0"/>
              </a:rPr>
              <a:t>? </a:t>
            </a:r>
          </a:p>
          <a:p>
            <a:pPr marL="0" marR="0" lvl="0" indent="0" algn="ctr" defTabSz="914400" eaLnBrk="1" fontAlgn="auto" latinLnBrk="0" hangingPunct="1">
              <a:lnSpc>
                <a:spcPct val="95000"/>
              </a:lnSpc>
              <a:spcBef>
                <a:spcPts val="0"/>
              </a:spcBef>
              <a:spcAft>
                <a:spcPts val="0"/>
              </a:spcAft>
              <a:buClrTx/>
              <a:buSzTx/>
              <a:buFontTx/>
              <a:buNone/>
              <a:tabLst/>
              <a:defRPr/>
            </a:pPr>
            <a:endParaRPr kumimoji="0" lang="da-DK" sz="1600" b="0" i="0" u="none" strike="noStrike" kern="0" cap="none" spc="0" normalizeH="0" baseline="0" noProof="0" dirty="0">
              <a:ln>
                <a:noFill/>
              </a:ln>
              <a:solidFill>
                <a:prstClr val="black"/>
              </a:solidFill>
              <a:effectLst/>
              <a:uLnTx/>
              <a:uFillTx/>
              <a:latin typeface="+mn-lt"/>
              <a:cs typeface="Arial" panose="020B0604020202020204" pitchFamily="34" charset="0"/>
            </a:endParaRPr>
          </a:p>
        </p:txBody>
      </p:sp>
      <p:sp>
        <p:nvSpPr>
          <p:cNvPr id="7" name="Tekstfelt 6">
            <a:extLst>
              <a:ext uri="{FF2B5EF4-FFF2-40B4-BE49-F238E27FC236}">
                <a16:creationId xmlns:a16="http://schemas.microsoft.com/office/drawing/2014/main" id="{F8630100-AE1C-416E-BA4E-7659E4A64FD9}"/>
              </a:ext>
            </a:extLst>
          </p:cNvPr>
          <p:cNvSpPr txBox="1"/>
          <p:nvPr/>
        </p:nvSpPr>
        <p:spPr>
          <a:xfrm>
            <a:off x="4529119" y="2458347"/>
            <a:ext cx="2579024" cy="1261884"/>
          </a:xfrm>
          <a:prstGeom prst="wedgeRectCallout">
            <a:avLst>
              <a:gd name="adj1" fmla="val -33214"/>
              <a:gd name="adj2" fmla="val 68817"/>
            </a:avLst>
          </a:prstGeom>
          <a:solidFill>
            <a:schemeClr val="bg1"/>
          </a:solidFill>
          <a:ln w="19050">
            <a:solidFill>
              <a:srgbClr val="56B783"/>
            </a:solidFill>
          </a:ln>
        </p:spPr>
        <p:txBody>
          <a:bodyPr wrap="square" rtlCol="0" anchor="ctr">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cs typeface="Arial" panose="020B0604020202020204" pitchFamily="34" charset="0"/>
            </a:endParaRPr>
          </a:p>
          <a:p>
            <a:pPr marL="0" marR="0" lvl="0" indent="0" algn="ctr" defTabSz="914400" eaLnBrk="1" fontAlgn="auto" latinLnBrk="0" hangingPunct="1">
              <a:lnSpc>
                <a:spcPct val="95000"/>
              </a:lnSpc>
              <a:spcBef>
                <a:spcPts val="0"/>
              </a:spcBef>
              <a:spcAft>
                <a:spcPts val="0"/>
              </a:spcAft>
              <a:buClrTx/>
              <a:buSzTx/>
              <a:buFontTx/>
              <a:buNone/>
              <a:tabLst/>
              <a:defRPr/>
            </a:pPr>
            <a:r>
              <a:rPr lang="da-DK" sz="1600" kern="0" dirty="0">
                <a:solidFill>
                  <a:srgbClr val="FF0000"/>
                </a:solidFill>
                <a:cs typeface="Arial" panose="020B0604020202020204" pitchFamily="34" charset="0"/>
              </a:rPr>
              <a:t>Hvordan lykkes vi bedst med at følge op på vores  driftsopgaver? </a:t>
            </a:r>
          </a:p>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cs typeface="Arial" panose="020B0604020202020204" pitchFamily="34" charset="0"/>
            </a:endParaRPr>
          </a:p>
        </p:txBody>
      </p:sp>
      <p:sp>
        <p:nvSpPr>
          <p:cNvPr id="8" name="Rektangel 7">
            <a:extLst>
              <a:ext uri="{FF2B5EF4-FFF2-40B4-BE49-F238E27FC236}">
                <a16:creationId xmlns:a16="http://schemas.microsoft.com/office/drawing/2014/main" id="{83B26F97-CF81-E64E-8F9F-B80B8170DD64}"/>
              </a:ext>
            </a:extLst>
          </p:cNvPr>
          <p:cNvSpPr/>
          <p:nvPr/>
        </p:nvSpPr>
        <p:spPr>
          <a:xfrm>
            <a:off x="3842550" y="4839253"/>
            <a:ext cx="4506897" cy="620683"/>
          </a:xfrm>
          <a:prstGeom prst="rect">
            <a:avLst/>
          </a:prstGeom>
        </p:spPr>
        <p:txBody>
          <a:bodyPr wrap="square">
            <a:spAutoFit/>
          </a:bodyPr>
          <a:lstStyle/>
          <a:p>
            <a:pPr lvl="0" algn="ctr" defTabSz="914400">
              <a:lnSpc>
                <a:spcPct val="95000"/>
              </a:lnSpc>
              <a:defRPr/>
            </a:pPr>
            <a:r>
              <a:rPr lang="da-DK" b="1" kern="0" dirty="0">
                <a:solidFill>
                  <a:srgbClr val="56B783"/>
                </a:solidFill>
                <a:cs typeface="Arial" panose="020B0604020202020204" pitchFamily="34" charset="0"/>
              </a:rPr>
              <a:t>Hvad er det vigtigste, jeg skal tage med mig fra ledelsesevalueringen?  </a:t>
            </a:r>
          </a:p>
        </p:txBody>
      </p:sp>
      <p:pic>
        <p:nvPicPr>
          <p:cNvPr id="9" name="Bille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9224" y="5149594"/>
            <a:ext cx="1314282" cy="1314282"/>
          </a:xfrm>
          <a:prstGeom prst="rect">
            <a:avLst/>
          </a:prstGeom>
        </p:spPr>
      </p:pic>
    </p:spTree>
    <p:extLst>
      <p:ext uri="{BB962C8B-B14F-4D97-AF65-F5344CB8AC3E}">
        <p14:creationId xmlns:p14="http://schemas.microsoft.com/office/powerpoint/2010/main" val="1748440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3798" y="534516"/>
            <a:ext cx="7993100" cy="1011507"/>
          </a:xfrm>
        </p:spPr>
        <p:txBody>
          <a:bodyPr/>
          <a:lstStyle/>
          <a:p>
            <a:r>
              <a:rPr lang="da-DK" dirty="0">
                <a:solidFill>
                  <a:srgbClr val="FF0000"/>
                </a:solidFill>
              </a:rPr>
              <a:t>Slide 15:</a:t>
            </a:r>
            <a:r>
              <a:rPr lang="da-DK" dirty="0"/>
              <a:t> Jeg vil gerne arbejde med mit ledelsesmæssige nærvær</a:t>
            </a:r>
          </a:p>
        </p:txBody>
      </p:sp>
      <p:sp>
        <p:nvSpPr>
          <p:cNvPr id="5" name="Tekstfelt 4">
            <a:extLst>
              <a:ext uri="{FF2B5EF4-FFF2-40B4-BE49-F238E27FC236}">
                <a16:creationId xmlns:a16="http://schemas.microsoft.com/office/drawing/2014/main" id="{DE4E45BF-6580-4058-A4C2-83DF91276A3C}"/>
              </a:ext>
            </a:extLst>
          </p:cNvPr>
          <p:cNvSpPr txBox="1"/>
          <p:nvPr/>
        </p:nvSpPr>
        <p:spPr>
          <a:xfrm>
            <a:off x="1313544" y="2457450"/>
            <a:ext cx="2231356" cy="1263679"/>
          </a:xfrm>
          <a:prstGeom prst="wedgeRectCallout">
            <a:avLst>
              <a:gd name="adj1" fmla="val -8149"/>
              <a:gd name="adj2" fmla="val 68817"/>
            </a:avLst>
          </a:prstGeom>
          <a:solidFill>
            <a:schemeClr val="bg1"/>
          </a:solidFill>
          <a:ln w="19050">
            <a:solidFill>
              <a:srgbClr val="56B783"/>
            </a:solidFill>
          </a:ln>
        </p:spPr>
        <p:txBody>
          <a:bodyPr wrap="square" rtlCol="0" anchor="ctr">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cs typeface="Arial" panose="020B0604020202020204" pitchFamily="34" charset="0"/>
            </a:endParaRPr>
          </a:p>
          <a:p>
            <a:pPr marL="0" marR="0" lvl="0" indent="0" algn="ctr" defTabSz="914400" eaLnBrk="1" fontAlgn="auto" latinLnBrk="0" hangingPunct="1">
              <a:lnSpc>
                <a:spcPct val="95000"/>
              </a:lnSpc>
              <a:spcBef>
                <a:spcPts val="0"/>
              </a:spcBef>
              <a:spcAft>
                <a:spcPts val="0"/>
              </a:spcAft>
              <a:buClrTx/>
              <a:buSzTx/>
              <a:buFontTx/>
              <a:buNone/>
              <a:tabLst/>
              <a:defRPr/>
            </a:pPr>
            <a:r>
              <a:rPr lang="da-DK" sz="1600" kern="0" dirty="0">
                <a:solidFill>
                  <a:srgbClr val="FF0000"/>
                </a:solidFill>
                <a:cs typeface="Arial" panose="020B0604020202020204" pitchFamily="34" charset="0"/>
              </a:rPr>
              <a:t>Oplever I, at jeg er fysisk tilgængelig i arbejdstiden?</a:t>
            </a:r>
          </a:p>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endParaRPr>
          </a:p>
        </p:txBody>
      </p:sp>
      <p:sp>
        <p:nvSpPr>
          <p:cNvPr id="6" name="Tekstfelt 5">
            <a:extLst>
              <a:ext uri="{FF2B5EF4-FFF2-40B4-BE49-F238E27FC236}">
                <a16:creationId xmlns:a16="http://schemas.microsoft.com/office/drawing/2014/main" id="{6E158B02-884E-427B-B677-686662941518}"/>
              </a:ext>
            </a:extLst>
          </p:cNvPr>
          <p:cNvSpPr txBox="1"/>
          <p:nvPr/>
        </p:nvSpPr>
        <p:spPr>
          <a:xfrm>
            <a:off x="8092362" y="2341392"/>
            <a:ext cx="2786094" cy="1729704"/>
          </a:xfrm>
          <a:prstGeom prst="wedgeRectCallout">
            <a:avLst>
              <a:gd name="adj1" fmla="val -33081"/>
              <a:gd name="adj2" fmla="val 67036"/>
            </a:avLst>
          </a:prstGeom>
          <a:solidFill>
            <a:schemeClr val="bg1"/>
          </a:solidFill>
          <a:ln w="19050">
            <a:solidFill>
              <a:srgbClr val="56B783"/>
            </a:solidFill>
          </a:ln>
        </p:spPr>
        <p:txBody>
          <a:bodyPr wrap="square" rtlCol="0" anchor="ctr">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kumimoji="0" lang="da-DK" sz="1600" b="0" i="0" u="none" strike="noStrike" kern="0" cap="none" spc="0" normalizeH="0" baseline="0" noProof="0" dirty="0">
              <a:ln>
                <a:noFill/>
              </a:ln>
              <a:solidFill>
                <a:prstClr val="black"/>
              </a:solidFill>
              <a:effectLst/>
              <a:uLnTx/>
              <a:uFillTx/>
              <a:latin typeface="+mn-lt"/>
              <a:cs typeface="Arial" panose="020B0604020202020204" pitchFamily="34" charset="0"/>
            </a:endParaRPr>
          </a:p>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600" b="0" i="0" u="none" strike="noStrike" kern="0" cap="none" spc="0" normalizeH="0" baseline="0" noProof="0" dirty="0">
                <a:ln>
                  <a:noFill/>
                </a:ln>
                <a:solidFill>
                  <a:srgbClr val="FF0000"/>
                </a:solidFill>
                <a:effectLst/>
                <a:uLnTx/>
                <a:uFillTx/>
                <a:latin typeface="+mn-lt"/>
                <a:cs typeface="Arial" panose="020B0604020202020204" pitchFamily="34" charset="0"/>
              </a:rPr>
              <a:t>Hvordan</a:t>
            </a:r>
            <a:r>
              <a:rPr kumimoji="0" lang="da-DK" sz="1600" b="0" i="0" u="none" strike="noStrike" kern="0" cap="none" spc="0" normalizeH="0" noProof="0" dirty="0">
                <a:ln>
                  <a:noFill/>
                </a:ln>
                <a:solidFill>
                  <a:srgbClr val="FF0000"/>
                </a:solidFill>
                <a:effectLst/>
                <a:uLnTx/>
                <a:uFillTx/>
                <a:latin typeface="+mn-lt"/>
                <a:cs typeface="Arial" panose="020B0604020202020204" pitchFamily="34" charset="0"/>
              </a:rPr>
              <a:t> lykkes jeg bedre med at være nærværende? Fx ved at planlægge ”træffetid” eller at ændre på fysisk placering mm.</a:t>
            </a:r>
          </a:p>
          <a:p>
            <a:pPr marL="0" marR="0" lvl="0" indent="0" algn="ctr" defTabSz="914400" eaLnBrk="1" fontAlgn="auto" latinLnBrk="0" hangingPunct="1">
              <a:lnSpc>
                <a:spcPct val="95000"/>
              </a:lnSpc>
              <a:spcBef>
                <a:spcPts val="0"/>
              </a:spcBef>
              <a:spcAft>
                <a:spcPts val="0"/>
              </a:spcAft>
              <a:buClrTx/>
              <a:buSzTx/>
              <a:buFontTx/>
              <a:buNone/>
              <a:tabLst/>
              <a:defRPr/>
            </a:pPr>
            <a:endParaRPr kumimoji="0" lang="da-DK" sz="1600" b="0" i="0" u="none" strike="noStrike" kern="0" cap="none" spc="0" normalizeH="0" baseline="0" noProof="0" dirty="0">
              <a:ln>
                <a:noFill/>
              </a:ln>
              <a:solidFill>
                <a:prstClr val="black"/>
              </a:solidFill>
              <a:effectLst/>
              <a:uLnTx/>
              <a:uFillTx/>
              <a:latin typeface="+mn-lt"/>
              <a:cs typeface="Arial" panose="020B0604020202020204" pitchFamily="34" charset="0"/>
            </a:endParaRPr>
          </a:p>
        </p:txBody>
      </p:sp>
      <p:sp>
        <p:nvSpPr>
          <p:cNvPr id="7" name="Tekstfelt 6">
            <a:extLst>
              <a:ext uri="{FF2B5EF4-FFF2-40B4-BE49-F238E27FC236}">
                <a16:creationId xmlns:a16="http://schemas.microsoft.com/office/drawing/2014/main" id="{F8630100-AE1C-416E-BA4E-7659E4A64FD9}"/>
              </a:ext>
            </a:extLst>
          </p:cNvPr>
          <p:cNvSpPr txBox="1"/>
          <p:nvPr/>
        </p:nvSpPr>
        <p:spPr>
          <a:xfrm>
            <a:off x="4529119" y="2457450"/>
            <a:ext cx="2579024" cy="1263679"/>
          </a:xfrm>
          <a:prstGeom prst="wedgeRectCallout">
            <a:avLst>
              <a:gd name="adj1" fmla="val -33214"/>
              <a:gd name="adj2" fmla="val 68817"/>
            </a:avLst>
          </a:prstGeom>
          <a:solidFill>
            <a:schemeClr val="bg1"/>
          </a:solidFill>
          <a:ln w="19050">
            <a:solidFill>
              <a:srgbClr val="56B783"/>
            </a:solidFill>
          </a:ln>
        </p:spPr>
        <p:txBody>
          <a:bodyPr wrap="square" rtlCol="0" anchor="ctr">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cs typeface="Arial" panose="020B0604020202020204" pitchFamily="34" charset="0"/>
            </a:endParaRPr>
          </a:p>
          <a:p>
            <a:pPr marL="0" marR="0" lvl="0" indent="0" algn="ctr" defTabSz="914400" eaLnBrk="1" fontAlgn="auto" latinLnBrk="0" hangingPunct="1">
              <a:lnSpc>
                <a:spcPct val="95000"/>
              </a:lnSpc>
              <a:spcBef>
                <a:spcPts val="0"/>
              </a:spcBef>
              <a:spcAft>
                <a:spcPts val="0"/>
              </a:spcAft>
              <a:buClrTx/>
              <a:buSzTx/>
              <a:buFontTx/>
              <a:buNone/>
              <a:tabLst/>
              <a:defRPr/>
            </a:pPr>
            <a:r>
              <a:rPr lang="da-DK" sz="1600" kern="0" dirty="0">
                <a:solidFill>
                  <a:srgbClr val="FF0000"/>
                </a:solidFill>
                <a:cs typeface="Arial" panose="020B0604020202020204" pitchFamily="34" charset="0"/>
              </a:rPr>
              <a:t>Hvornår kunne I ønske jer, at jeg er mere mentalt nærværende?</a:t>
            </a:r>
          </a:p>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cs typeface="Arial" panose="020B0604020202020204" pitchFamily="34" charset="0"/>
            </a:endParaRPr>
          </a:p>
        </p:txBody>
      </p:sp>
      <p:sp>
        <p:nvSpPr>
          <p:cNvPr id="8" name="Rektangel 7">
            <a:extLst>
              <a:ext uri="{FF2B5EF4-FFF2-40B4-BE49-F238E27FC236}">
                <a16:creationId xmlns:a16="http://schemas.microsoft.com/office/drawing/2014/main" id="{83B26F97-CF81-E64E-8F9F-B80B8170DD64}"/>
              </a:ext>
            </a:extLst>
          </p:cNvPr>
          <p:cNvSpPr/>
          <p:nvPr/>
        </p:nvSpPr>
        <p:spPr>
          <a:xfrm>
            <a:off x="3842550" y="4839253"/>
            <a:ext cx="4506897" cy="620683"/>
          </a:xfrm>
          <a:prstGeom prst="rect">
            <a:avLst/>
          </a:prstGeom>
        </p:spPr>
        <p:txBody>
          <a:bodyPr wrap="square">
            <a:spAutoFit/>
          </a:bodyPr>
          <a:lstStyle/>
          <a:p>
            <a:pPr lvl="0" algn="ctr" defTabSz="914400">
              <a:lnSpc>
                <a:spcPct val="95000"/>
              </a:lnSpc>
              <a:defRPr/>
            </a:pPr>
            <a:r>
              <a:rPr lang="da-DK" b="1" kern="0" dirty="0">
                <a:solidFill>
                  <a:srgbClr val="56B783"/>
                </a:solidFill>
                <a:cs typeface="Arial" panose="020B0604020202020204" pitchFamily="34" charset="0"/>
              </a:rPr>
              <a:t>Hvad er det vigtigste, jeg skal tage med mig fra ledelsesevalueringen?  </a:t>
            </a:r>
          </a:p>
        </p:txBody>
      </p:sp>
      <p:pic>
        <p:nvPicPr>
          <p:cNvPr id="9" name="Billede 8"/>
          <p:cNvPicPr>
            <a:picLocks noChangeAspect="1"/>
          </p:cNvPicPr>
          <p:nvPr/>
        </p:nvPicPr>
        <p:blipFill>
          <a:blip r:embed="rId2"/>
          <a:stretch>
            <a:fillRect/>
          </a:stretch>
        </p:blipFill>
        <p:spPr>
          <a:xfrm>
            <a:off x="10559376" y="5543718"/>
            <a:ext cx="978100" cy="642908"/>
          </a:xfrm>
          <a:prstGeom prst="rect">
            <a:avLst/>
          </a:prstGeom>
        </p:spPr>
      </p:pic>
    </p:spTree>
    <p:extLst>
      <p:ext uri="{BB962C8B-B14F-4D97-AF65-F5344CB8AC3E}">
        <p14:creationId xmlns:p14="http://schemas.microsoft.com/office/powerpoint/2010/main" val="4019971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3798" y="534516"/>
            <a:ext cx="7993100" cy="1011507"/>
          </a:xfrm>
        </p:spPr>
        <p:txBody>
          <a:bodyPr/>
          <a:lstStyle/>
          <a:p>
            <a:r>
              <a:rPr lang="da-DK" dirty="0">
                <a:solidFill>
                  <a:srgbClr val="FF0000"/>
                </a:solidFill>
              </a:rPr>
              <a:t>Slide 16:</a:t>
            </a:r>
            <a:r>
              <a:rPr lang="da-DK" dirty="0"/>
              <a:t> Jeg vil gerne arbejde med tillidsbaseret ledelse</a:t>
            </a:r>
          </a:p>
        </p:txBody>
      </p:sp>
      <p:sp>
        <p:nvSpPr>
          <p:cNvPr id="5" name="Tekstfelt 4">
            <a:extLst>
              <a:ext uri="{FF2B5EF4-FFF2-40B4-BE49-F238E27FC236}">
                <a16:creationId xmlns:a16="http://schemas.microsoft.com/office/drawing/2014/main" id="{DE4E45BF-6580-4058-A4C2-83DF91276A3C}"/>
              </a:ext>
            </a:extLst>
          </p:cNvPr>
          <p:cNvSpPr txBox="1"/>
          <p:nvPr/>
        </p:nvSpPr>
        <p:spPr>
          <a:xfrm>
            <a:off x="1313544" y="2340494"/>
            <a:ext cx="2231356" cy="1497589"/>
          </a:xfrm>
          <a:prstGeom prst="wedgeRectCallout">
            <a:avLst>
              <a:gd name="adj1" fmla="val -8149"/>
              <a:gd name="adj2" fmla="val 68817"/>
            </a:avLst>
          </a:prstGeom>
          <a:solidFill>
            <a:schemeClr val="bg1"/>
          </a:solidFill>
          <a:ln w="19050">
            <a:solidFill>
              <a:srgbClr val="56B783"/>
            </a:solidFill>
          </a:ln>
        </p:spPr>
        <p:txBody>
          <a:bodyPr wrap="square" rtlCol="0" anchor="ctr">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cs typeface="Arial" panose="020B0604020202020204" pitchFamily="34" charset="0"/>
            </a:endParaRPr>
          </a:p>
          <a:p>
            <a:pPr lvl="0" algn="ctr" defTabSz="914400">
              <a:lnSpc>
                <a:spcPct val="95000"/>
              </a:lnSpc>
              <a:defRPr/>
            </a:pPr>
            <a:r>
              <a:rPr lang="da-DK" sz="1600" kern="0" dirty="0">
                <a:solidFill>
                  <a:srgbClr val="FF0000"/>
                </a:solidFill>
                <a:cs typeface="Arial" panose="020B0604020202020204" pitchFamily="34" charset="0"/>
              </a:rPr>
              <a:t>Hvornår oplever I, at jeg viser jer tillid? Hvornår oplever I, at jeg ikke viser jer tillid?</a:t>
            </a:r>
          </a:p>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endParaRPr>
          </a:p>
        </p:txBody>
      </p:sp>
      <p:sp>
        <p:nvSpPr>
          <p:cNvPr id="6" name="Tekstfelt 5">
            <a:extLst>
              <a:ext uri="{FF2B5EF4-FFF2-40B4-BE49-F238E27FC236}">
                <a16:creationId xmlns:a16="http://schemas.microsoft.com/office/drawing/2014/main" id="{6E158B02-884E-427B-B677-686662941518}"/>
              </a:ext>
            </a:extLst>
          </p:cNvPr>
          <p:cNvSpPr txBox="1"/>
          <p:nvPr/>
        </p:nvSpPr>
        <p:spPr>
          <a:xfrm>
            <a:off x="8092362" y="2574405"/>
            <a:ext cx="2786094" cy="1263679"/>
          </a:xfrm>
          <a:prstGeom prst="wedgeRectCallout">
            <a:avLst>
              <a:gd name="adj1" fmla="val -33081"/>
              <a:gd name="adj2" fmla="val 67036"/>
            </a:avLst>
          </a:prstGeom>
          <a:solidFill>
            <a:schemeClr val="bg1"/>
          </a:solidFill>
          <a:ln w="19050">
            <a:solidFill>
              <a:srgbClr val="56B783"/>
            </a:solidFill>
          </a:ln>
        </p:spPr>
        <p:txBody>
          <a:bodyPr wrap="square" rtlCol="0" anchor="ctr">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kumimoji="0" lang="da-DK" sz="1600" b="0" i="0" u="none" strike="noStrike" kern="0" cap="none" spc="0" normalizeH="0" baseline="0" noProof="0" dirty="0">
              <a:ln>
                <a:noFill/>
              </a:ln>
              <a:solidFill>
                <a:prstClr val="black"/>
              </a:solidFill>
              <a:effectLst/>
              <a:uLnTx/>
              <a:uFillTx/>
              <a:latin typeface="+mn-lt"/>
              <a:cs typeface="Arial" panose="020B0604020202020204" pitchFamily="34" charset="0"/>
            </a:endParaRPr>
          </a:p>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600" b="0" i="0" u="none" strike="noStrike" kern="0" cap="none" spc="0" normalizeH="0" baseline="0" noProof="0" dirty="0">
                <a:ln>
                  <a:noFill/>
                </a:ln>
                <a:solidFill>
                  <a:srgbClr val="FF0000"/>
                </a:solidFill>
                <a:effectLst/>
                <a:uLnTx/>
                <a:uFillTx/>
                <a:latin typeface="+mn-lt"/>
                <a:cs typeface="Arial" panose="020B0604020202020204" pitchFamily="34" charset="0"/>
              </a:rPr>
              <a:t>Hvornår oplever I, at det er svært at regne med, hvad jeg siger?</a:t>
            </a:r>
            <a:endParaRPr kumimoji="0" lang="da-DK" sz="1600" b="0" i="0" u="none" strike="noStrike" kern="0" cap="none" spc="0" normalizeH="0" noProof="0" dirty="0">
              <a:ln>
                <a:noFill/>
              </a:ln>
              <a:solidFill>
                <a:srgbClr val="FF0000"/>
              </a:solidFill>
              <a:effectLst/>
              <a:uLnTx/>
              <a:uFillTx/>
              <a:latin typeface="+mn-lt"/>
              <a:cs typeface="Arial" panose="020B0604020202020204" pitchFamily="34" charset="0"/>
            </a:endParaRPr>
          </a:p>
          <a:p>
            <a:pPr marL="0" marR="0" lvl="0" indent="0" algn="ctr" defTabSz="914400" eaLnBrk="1" fontAlgn="auto" latinLnBrk="0" hangingPunct="1">
              <a:lnSpc>
                <a:spcPct val="95000"/>
              </a:lnSpc>
              <a:spcBef>
                <a:spcPts val="0"/>
              </a:spcBef>
              <a:spcAft>
                <a:spcPts val="0"/>
              </a:spcAft>
              <a:buClrTx/>
              <a:buSzTx/>
              <a:buFontTx/>
              <a:buNone/>
              <a:tabLst/>
              <a:defRPr/>
            </a:pPr>
            <a:endParaRPr kumimoji="0" lang="da-DK" sz="1600" b="0" i="0" u="none" strike="noStrike" kern="0" cap="none" spc="0" normalizeH="0" baseline="0" noProof="0" dirty="0">
              <a:ln>
                <a:noFill/>
              </a:ln>
              <a:solidFill>
                <a:prstClr val="black"/>
              </a:solidFill>
              <a:effectLst/>
              <a:uLnTx/>
              <a:uFillTx/>
              <a:latin typeface="+mn-lt"/>
              <a:cs typeface="Arial" panose="020B0604020202020204" pitchFamily="34" charset="0"/>
            </a:endParaRPr>
          </a:p>
        </p:txBody>
      </p:sp>
      <p:sp>
        <p:nvSpPr>
          <p:cNvPr id="7" name="Tekstfelt 6">
            <a:extLst>
              <a:ext uri="{FF2B5EF4-FFF2-40B4-BE49-F238E27FC236}">
                <a16:creationId xmlns:a16="http://schemas.microsoft.com/office/drawing/2014/main" id="{F8630100-AE1C-416E-BA4E-7659E4A64FD9}"/>
              </a:ext>
            </a:extLst>
          </p:cNvPr>
          <p:cNvSpPr txBox="1"/>
          <p:nvPr/>
        </p:nvSpPr>
        <p:spPr>
          <a:xfrm>
            <a:off x="4529119" y="2457450"/>
            <a:ext cx="2579024" cy="1263679"/>
          </a:xfrm>
          <a:prstGeom prst="wedgeRectCallout">
            <a:avLst>
              <a:gd name="adj1" fmla="val -33214"/>
              <a:gd name="adj2" fmla="val 68817"/>
            </a:avLst>
          </a:prstGeom>
          <a:solidFill>
            <a:schemeClr val="bg1"/>
          </a:solidFill>
          <a:ln w="19050">
            <a:solidFill>
              <a:srgbClr val="56B783"/>
            </a:solidFill>
          </a:ln>
        </p:spPr>
        <p:txBody>
          <a:bodyPr wrap="square" rtlCol="0" anchor="ctr">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cs typeface="Arial" panose="020B0604020202020204" pitchFamily="34" charset="0"/>
            </a:endParaRPr>
          </a:p>
          <a:p>
            <a:pPr marL="0" marR="0" lvl="0" indent="0" algn="ctr" defTabSz="914400" eaLnBrk="1" fontAlgn="auto" latinLnBrk="0" hangingPunct="1">
              <a:lnSpc>
                <a:spcPct val="95000"/>
              </a:lnSpc>
              <a:spcBef>
                <a:spcPts val="0"/>
              </a:spcBef>
              <a:spcAft>
                <a:spcPts val="0"/>
              </a:spcAft>
              <a:buClrTx/>
              <a:buSzTx/>
              <a:buFontTx/>
              <a:buNone/>
              <a:tabLst/>
              <a:defRPr/>
            </a:pPr>
            <a:r>
              <a:rPr lang="da-DK" sz="1600" kern="0" dirty="0">
                <a:solidFill>
                  <a:srgbClr val="FF0000"/>
                </a:solidFill>
                <a:cs typeface="Arial" panose="020B0604020202020204" pitchFamily="34" charset="0"/>
              </a:rPr>
              <a:t>Hvordan kan jeg tydeligt vise, at jeg har tillid til jeres kompetencer?</a:t>
            </a:r>
          </a:p>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cs typeface="Arial" panose="020B0604020202020204" pitchFamily="34" charset="0"/>
            </a:endParaRPr>
          </a:p>
        </p:txBody>
      </p:sp>
      <p:sp>
        <p:nvSpPr>
          <p:cNvPr id="8" name="Rektangel 7">
            <a:extLst>
              <a:ext uri="{FF2B5EF4-FFF2-40B4-BE49-F238E27FC236}">
                <a16:creationId xmlns:a16="http://schemas.microsoft.com/office/drawing/2014/main" id="{83B26F97-CF81-E64E-8F9F-B80B8170DD64}"/>
              </a:ext>
            </a:extLst>
          </p:cNvPr>
          <p:cNvSpPr/>
          <p:nvPr/>
        </p:nvSpPr>
        <p:spPr>
          <a:xfrm>
            <a:off x="3842550" y="4839253"/>
            <a:ext cx="4506897" cy="620683"/>
          </a:xfrm>
          <a:prstGeom prst="rect">
            <a:avLst/>
          </a:prstGeom>
        </p:spPr>
        <p:txBody>
          <a:bodyPr wrap="square">
            <a:spAutoFit/>
          </a:bodyPr>
          <a:lstStyle/>
          <a:p>
            <a:pPr lvl="0" algn="ctr" defTabSz="914400">
              <a:lnSpc>
                <a:spcPct val="95000"/>
              </a:lnSpc>
              <a:defRPr/>
            </a:pPr>
            <a:r>
              <a:rPr lang="da-DK" b="1" kern="0" dirty="0">
                <a:solidFill>
                  <a:srgbClr val="56B783"/>
                </a:solidFill>
                <a:cs typeface="Arial" panose="020B0604020202020204" pitchFamily="34" charset="0"/>
              </a:rPr>
              <a:t>Hvad er det vigtigste, jeg skal tage med mig fra ledelsesevalueringen?  </a:t>
            </a:r>
          </a:p>
        </p:txBody>
      </p:sp>
      <p:pic>
        <p:nvPicPr>
          <p:cNvPr id="9" name="Billede 8"/>
          <p:cNvPicPr>
            <a:picLocks noChangeAspect="1"/>
          </p:cNvPicPr>
          <p:nvPr/>
        </p:nvPicPr>
        <p:blipFill>
          <a:blip r:embed="rId2"/>
          <a:stretch>
            <a:fillRect/>
          </a:stretch>
        </p:blipFill>
        <p:spPr>
          <a:xfrm>
            <a:off x="10489447" y="5412835"/>
            <a:ext cx="1043740" cy="787940"/>
          </a:xfrm>
          <a:prstGeom prst="rect">
            <a:avLst/>
          </a:prstGeom>
        </p:spPr>
      </p:pic>
    </p:spTree>
    <p:extLst>
      <p:ext uri="{BB962C8B-B14F-4D97-AF65-F5344CB8AC3E}">
        <p14:creationId xmlns:p14="http://schemas.microsoft.com/office/powerpoint/2010/main" val="1536542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3798" y="534516"/>
            <a:ext cx="7993100" cy="1011507"/>
          </a:xfrm>
        </p:spPr>
        <p:txBody>
          <a:bodyPr/>
          <a:lstStyle/>
          <a:p>
            <a:r>
              <a:rPr lang="da-DK" dirty="0">
                <a:solidFill>
                  <a:srgbClr val="FF0000"/>
                </a:solidFill>
              </a:rPr>
              <a:t>Slide 17:</a:t>
            </a:r>
            <a:r>
              <a:rPr lang="da-DK" dirty="0"/>
              <a:t> Jeg vil gerne arbejde med min lederrolle</a:t>
            </a:r>
          </a:p>
        </p:txBody>
      </p:sp>
      <p:sp>
        <p:nvSpPr>
          <p:cNvPr id="5" name="Tekstfelt 4">
            <a:extLst>
              <a:ext uri="{FF2B5EF4-FFF2-40B4-BE49-F238E27FC236}">
                <a16:creationId xmlns:a16="http://schemas.microsoft.com/office/drawing/2014/main" id="{DE4E45BF-6580-4058-A4C2-83DF91276A3C}"/>
              </a:ext>
            </a:extLst>
          </p:cNvPr>
          <p:cNvSpPr txBox="1"/>
          <p:nvPr/>
        </p:nvSpPr>
        <p:spPr>
          <a:xfrm>
            <a:off x="1313544" y="2106584"/>
            <a:ext cx="2231356" cy="1965410"/>
          </a:xfrm>
          <a:prstGeom prst="wedgeRectCallout">
            <a:avLst>
              <a:gd name="adj1" fmla="val -8149"/>
              <a:gd name="adj2" fmla="val 68817"/>
            </a:avLst>
          </a:prstGeom>
          <a:solidFill>
            <a:schemeClr val="bg1"/>
          </a:solidFill>
          <a:ln w="19050">
            <a:solidFill>
              <a:srgbClr val="56B783"/>
            </a:solidFill>
          </a:ln>
        </p:spPr>
        <p:txBody>
          <a:bodyPr wrap="square" rtlCol="0" anchor="ctr">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cs typeface="Arial" panose="020B0604020202020204" pitchFamily="34" charset="0"/>
            </a:endParaRPr>
          </a:p>
          <a:p>
            <a:pPr lvl="0" algn="ctr" defTabSz="914400">
              <a:lnSpc>
                <a:spcPct val="95000"/>
              </a:lnSpc>
              <a:defRPr/>
            </a:pPr>
            <a:r>
              <a:rPr lang="da-DK" sz="1600" kern="0" dirty="0">
                <a:solidFill>
                  <a:srgbClr val="FF0000"/>
                </a:solidFill>
                <a:cs typeface="Arial" panose="020B0604020202020204" pitchFamily="34" charset="0"/>
              </a:rPr>
              <a:t>Hvornår oplever I, at jeg påtager mig en tydelig lederrolle? Hvornår oplever I, at jeg påtager mig en mere faglig rolle? </a:t>
            </a:r>
          </a:p>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endParaRPr>
          </a:p>
        </p:txBody>
      </p:sp>
      <p:sp>
        <p:nvSpPr>
          <p:cNvPr id="6" name="Tekstfelt 5">
            <a:extLst>
              <a:ext uri="{FF2B5EF4-FFF2-40B4-BE49-F238E27FC236}">
                <a16:creationId xmlns:a16="http://schemas.microsoft.com/office/drawing/2014/main" id="{6E158B02-884E-427B-B677-686662941518}"/>
              </a:ext>
            </a:extLst>
          </p:cNvPr>
          <p:cNvSpPr txBox="1"/>
          <p:nvPr/>
        </p:nvSpPr>
        <p:spPr>
          <a:xfrm>
            <a:off x="8092362" y="2574405"/>
            <a:ext cx="2786094" cy="1263679"/>
          </a:xfrm>
          <a:prstGeom prst="wedgeRectCallout">
            <a:avLst>
              <a:gd name="adj1" fmla="val -33081"/>
              <a:gd name="adj2" fmla="val 67036"/>
            </a:avLst>
          </a:prstGeom>
          <a:solidFill>
            <a:schemeClr val="bg1"/>
          </a:solidFill>
          <a:ln w="19050">
            <a:solidFill>
              <a:srgbClr val="56B783"/>
            </a:solidFill>
          </a:ln>
        </p:spPr>
        <p:txBody>
          <a:bodyPr wrap="square" rtlCol="0" anchor="ctr">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kumimoji="0" lang="da-DK" sz="1600" b="0" i="0" u="none" strike="noStrike" kern="0" cap="none" spc="0" normalizeH="0" baseline="0" noProof="0" dirty="0">
              <a:ln>
                <a:noFill/>
              </a:ln>
              <a:solidFill>
                <a:prstClr val="black"/>
              </a:solidFill>
              <a:effectLst/>
              <a:uLnTx/>
              <a:uFillTx/>
              <a:latin typeface="+mn-lt"/>
              <a:cs typeface="Arial" panose="020B0604020202020204" pitchFamily="34" charset="0"/>
            </a:endParaRPr>
          </a:p>
          <a:p>
            <a:pPr lvl="0" algn="ctr" defTabSz="914400">
              <a:lnSpc>
                <a:spcPct val="95000"/>
              </a:lnSpc>
              <a:defRPr/>
            </a:pPr>
            <a:r>
              <a:rPr lang="da-DK" sz="1600" kern="0" dirty="0">
                <a:solidFill>
                  <a:srgbClr val="FF0000"/>
                </a:solidFill>
                <a:cs typeface="Arial" panose="020B0604020202020204" pitchFamily="34" charset="0"/>
              </a:rPr>
              <a:t>Hvad er mine styrker som leder? Hvad er mine svagheder? </a:t>
            </a:r>
            <a:endParaRPr kumimoji="0" lang="da-DK" sz="1600" b="0" i="0" u="none" strike="noStrike" kern="0" cap="none" spc="0" normalizeH="0" noProof="0" dirty="0">
              <a:ln>
                <a:noFill/>
              </a:ln>
              <a:solidFill>
                <a:srgbClr val="FF0000"/>
              </a:solidFill>
              <a:effectLst/>
              <a:uLnTx/>
              <a:uFillTx/>
              <a:latin typeface="+mn-lt"/>
              <a:cs typeface="Arial" panose="020B0604020202020204" pitchFamily="34" charset="0"/>
            </a:endParaRPr>
          </a:p>
          <a:p>
            <a:pPr marL="0" marR="0" lvl="0" indent="0" algn="ctr" defTabSz="914400" eaLnBrk="1" fontAlgn="auto" latinLnBrk="0" hangingPunct="1">
              <a:lnSpc>
                <a:spcPct val="95000"/>
              </a:lnSpc>
              <a:spcBef>
                <a:spcPts val="0"/>
              </a:spcBef>
              <a:spcAft>
                <a:spcPts val="0"/>
              </a:spcAft>
              <a:buClrTx/>
              <a:buSzTx/>
              <a:buFontTx/>
              <a:buNone/>
              <a:tabLst/>
              <a:defRPr/>
            </a:pPr>
            <a:endParaRPr kumimoji="0" lang="da-DK" sz="1600" b="0" i="0" u="none" strike="noStrike" kern="0" cap="none" spc="0" normalizeH="0" baseline="0" noProof="0" dirty="0">
              <a:ln>
                <a:noFill/>
              </a:ln>
              <a:solidFill>
                <a:prstClr val="black"/>
              </a:solidFill>
              <a:effectLst/>
              <a:uLnTx/>
              <a:uFillTx/>
              <a:latin typeface="+mn-lt"/>
              <a:cs typeface="Arial" panose="020B0604020202020204" pitchFamily="34" charset="0"/>
            </a:endParaRPr>
          </a:p>
        </p:txBody>
      </p:sp>
      <p:sp>
        <p:nvSpPr>
          <p:cNvPr id="7" name="Tekstfelt 6">
            <a:extLst>
              <a:ext uri="{FF2B5EF4-FFF2-40B4-BE49-F238E27FC236}">
                <a16:creationId xmlns:a16="http://schemas.microsoft.com/office/drawing/2014/main" id="{F8630100-AE1C-416E-BA4E-7659E4A64FD9}"/>
              </a:ext>
            </a:extLst>
          </p:cNvPr>
          <p:cNvSpPr txBox="1"/>
          <p:nvPr/>
        </p:nvSpPr>
        <p:spPr>
          <a:xfrm>
            <a:off x="4529119" y="2457449"/>
            <a:ext cx="2579024" cy="1263679"/>
          </a:xfrm>
          <a:prstGeom prst="wedgeRectCallout">
            <a:avLst>
              <a:gd name="adj1" fmla="val -33214"/>
              <a:gd name="adj2" fmla="val 68817"/>
            </a:avLst>
          </a:prstGeom>
          <a:solidFill>
            <a:schemeClr val="bg1"/>
          </a:solidFill>
          <a:ln w="19050">
            <a:solidFill>
              <a:srgbClr val="56B783"/>
            </a:solidFill>
          </a:ln>
        </p:spPr>
        <p:txBody>
          <a:bodyPr wrap="square" rtlCol="0" anchor="ctr">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cs typeface="Arial" panose="020B0604020202020204" pitchFamily="34" charset="0"/>
            </a:endParaRPr>
          </a:p>
          <a:p>
            <a:pPr algn="ctr" defTabSz="914400">
              <a:lnSpc>
                <a:spcPct val="95000"/>
              </a:lnSpc>
              <a:defRPr/>
            </a:pPr>
            <a:r>
              <a:rPr lang="da-DK" sz="1600" kern="0" dirty="0">
                <a:solidFill>
                  <a:srgbClr val="FF0000"/>
                </a:solidFill>
                <a:cs typeface="Arial" panose="020B0604020202020204" pitchFamily="34" charset="0"/>
              </a:rPr>
              <a:t>Hvordan lykkes jeg bedre med at gøre mine værdier tydelige for jer?</a:t>
            </a:r>
          </a:p>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cs typeface="Arial" panose="020B0604020202020204" pitchFamily="34" charset="0"/>
            </a:endParaRPr>
          </a:p>
        </p:txBody>
      </p:sp>
      <p:sp>
        <p:nvSpPr>
          <p:cNvPr id="8" name="Rektangel 7">
            <a:extLst>
              <a:ext uri="{FF2B5EF4-FFF2-40B4-BE49-F238E27FC236}">
                <a16:creationId xmlns:a16="http://schemas.microsoft.com/office/drawing/2014/main" id="{83B26F97-CF81-E64E-8F9F-B80B8170DD64}"/>
              </a:ext>
            </a:extLst>
          </p:cNvPr>
          <p:cNvSpPr/>
          <p:nvPr/>
        </p:nvSpPr>
        <p:spPr>
          <a:xfrm>
            <a:off x="3842550" y="4839253"/>
            <a:ext cx="4506897" cy="620683"/>
          </a:xfrm>
          <a:prstGeom prst="rect">
            <a:avLst/>
          </a:prstGeom>
        </p:spPr>
        <p:txBody>
          <a:bodyPr wrap="square">
            <a:spAutoFit/>
          </a:bodyPr>
          <a:lstStyle/>
          <a:p>
            <a:pPr lvl="0" algn="ctr" defTabSz="914400">
              <a:lnSpc>
                <a:spcPct val="95000"/>
              </a:lnSpc>
              <a:defRPr/>
            </a:pPr>
            <a:r>
              <a:rPr lang="da-DK" b="1" kern="0" dirty="0">
                <a:solidFill>
                  <a:srgbClr val="56B783"/>
                </a:solidFill>
                <a:cs typeface="Arial" panose="020B0604020202020204" pitchFamily="34" charset="0"/>
              </a:rPr>
              <a:t>Hvad er det vigtigste, jeg skal tage med mig fra ledelsesevalueringen?  </a:t>
            </a:r>
          </a:p>
        </p:txBody>
      </p:sp>
      <p:pic>
        <p:nvPicPr>
          <p:cNvPr id="4" name="Billede 3"/>
          <p:cNvPicPr>
            <a:picLocks noChangeAspect="1"/>
          </p:cNvPicPr>
          <p:nvPr/>
        </p:nvPicPr>
        <p:blipFill>
          <a:blip r:embed="rId2"/>
          <a:stretch>
            <a:fillRect/>
          </a:stretch>
        </p:blipFill>
        <p:spPr>
          <a:xfrm>
            <a:off x="10750985" y="5462689"/>
            <a:ext cx="782202" cy="738086"/>
          </a:xfrm>
          <a:prstGeom prst="rect">
            <a:avLst/>
          </a:prstGeom>
        </p:spPr>
      </p:pic>
    </p:spTree>
    <p:extLst>
      <p:ext uri="{BB962C8B-B14F-4D97-AF65-F5344CB8AC3E}">
        <p14:creationId xmlns:p14="http://schemas.microsoft.com/office/powerpoint/2010/main" val="1529422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3798" y="534516"/>
            <a:ext cx="7993100" cy="1011507"/>
          </a:xfrm>
        </p:spPr>
        <p:txBody>
          <a:bodyPr/>
          <a:lstStyle/>
          <a:p>
            <a:r>
              <a:rPr lang="da-DK" dirty="0">
                <a:solidFill>
                  <a:srgbClr val="FF0000"/>
                </a:solidFill>
              </a:rPr>
              <a:t>Slide 18:</a:t>
            </a:r>
            <a:r>
              <a:rPr lang="da-DK" dirty="0"/>
              <a:t> Jeg vil gerne arbejde med ledelse af psykologisk tryghed </a:t>
            </a:r>
          </a:p>
        </p:txBody>
      </p:sp>
      <p:sp>
        <p:nvSpPr>
          <p:cNvPr id="5" name="Tekstfelt 4">
            <a:extLst>
              <a:ext uri="{FF2B5EF4-FFF2-40B4-BE49-F238E27FC236}">
                <a16:creationId xmlns:a16="http://schemas.microsoft.com/office/drawing/2014/main" id="{DE4E45BF-6580-4058-A4C2-83DF91276A3C}"/>
              </a:ext>
            </a:extLst>
          </p:cNvPr>
          <p:cNvSpPr txBox="1"/>
          <p:nvPr/>
        </p:nvSpPr>
        <p:spPr>
          <a:xfrm>
            <a:off x="1313544" y="2341392"/>
            <a:ext cx="2231356" cy="1495794"/>
          </a:xfrm>
          <a:prstGeom prst="wedgeRectCallout">
            <a:avLst>
              <a:gd name="adj1" fmla="val -8149"/>
              <a:gd name="adj2" fmla="val 68817"/>
            </a:avLst>
          </a:prstGeom>
          <a:solidFill>
            <a:schemeClr val="bg1"/>
          </a:solidFill>
          <a:ln w="19050">
            <a:solidFill>
              <a:srgbClr val="56B783"/>
            </a:solidFill>
          </a:ln>
        </p:spPr>
        <p:txBody>
          <a:bodyPr wrap="square" rtlCol="0" anchor="ctr">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cs typeface="Arial" panose="020B0604020202020204" pitchFamily="34" charset="0"/>
            </a:endParaRPr>
          </a:p>
          <a:p>
            <a:pPr lvl="0" algn="ctr" defTabSz="914400">
              <a:lnSpc>
                <a:spcPct val="95000"/>
              </a:lnSpc>
              <a:defRPr/>
            </a:pPr>
            <a:r>
              <a:rPr lang="da-DK" sz="1600" kern="0" dirty="0">
                <a:solidFill>
                  <a:srgbClr val="FF0000"/>
                </a:solidFill>
                <a:cs typeface="Arial" panose="020B0604020202020204" pitchFamily="34" charset="0"/>
              </a:rPr>
              <a:t>Hvordan kommer psykologisk tryghed til udtryk eller ikke til udtryk hos os? </a:t>
            </a:r>
          </a:p>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endParaRPr>
          </a:p>
        </p:txBody>
      </p:sp>
      <p:sp>
        <p:nvSpPr>
          <p:cNvPr id="6" name="Tekstfelt 5">
            <a:extLst>
              <a:ext uri="{FF2B5EF4-FFF2-40B4-BE49-F238E27FC236}">
                <a16:creationId xmlns:a16="http://schemas.microsoft.com/office/drawing/2014/main" id="{6E158B02-884E-427B-B677-686662941518}"/>
              </a:ext>
            </a:extLst>
          </p:cNvPr>
          <p:cNvSpPr txBox="1"/>
          <p:nvPr/>
        </p:nvSpPr>
        <p:spPr>
          <a:xfrm>
            <a:off x="8092362" y="2224437"/>
            <a:ext cx="2786094" cy="1963614"/>
          </a:xfrm>
          <a:prstGeom prst="wedgeRectCallout">
            <a:avLst>
              <a:gd name="adj1" fmla="val -33081"/>
              <a:gd name="adj2" fmla="val 67036"/>
            </a:avLst>
          </a:prstGeom>
          <a:solidFill>
            <a:schemeClr val="bg1"/>
          </a:solidFill>
          <a:ln w="19050">
            <a:solidFill>
              <a:srgbClr val="56B783"/>
            </a:solidFill>
          </a:ln>
        </p:spPr>
        <p:txBody>
          <a:bodyPr wrap="square" rtlCol="0" anchor="ctr">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kumimoji="0" lang="da-DK" sz="1600" b="0" i="0" u="none" strike="noStrike" kern="0" cap="none" spc="0" normalizeH="0" baseline="0" noProof="0" dirty="0">
              <a:ln>
                <a:noFill/>
              </a:ln>
              <a:solidFill>
                <a:prstClr val="black"/>
              </a:solidFill>
              <a:effectLst/>
              <a:uLnTx/>
              <a:uFillTx/>
              <a:latin typeface="+mn-lt"/>
              <a:cs typeface="Arial" panose="020B0604020202020204" pitchFamily="34" charset="0"/>
            </a:endParaRPr>
          </a:p>
          <a:p>
            <a:pPr lvl="0" algn="ctr" defTabSz="914400">
              <a:lnSpc>
                <a:spcPct val="95000"/>
              </a:lnSpc>
              <a:defRPr/>
            </a:pPr>
            <a:r>
              <a:rPr lang="da-DK" sz="1600" kern="0" dirty="0">
                <a:solidFill>
                  <a:srgbClr val="FF0000"/>
                </a:solidFill>
                <a:cs typeface="Arial" panose="020B0604020202020204" pitchFamily="34" charset="0"/>
              </a:rPr>
              <a:t>Har vi en kultur, hvor det er trygt at tage nye tiltag i brug, også selv om der kan opstå fejl? Hvordan kan jeg understøtte en </a:t>
            </a:r>
            <a:r>
              <a:rPr lang="da-DK" sz="1600" kern="0">
                <a:solidFill>
                  <a:srgbClr val="FF0000"/>
                </a:solidFill>
                <a:cs typeface="Arial" panose="020B0604020202020204" pitchFamily="34" charset="0"/>
              </a:rPr>
              <a:t>psykologisk tryg kultur? </a:t>
            </a:r>
            <a:endParaRPr kumimoji="0" lang="da-DK" sz="1600" b="0" i="0" u="none" strike="noStrike" kern="0" cap="none" spc="0" normalizeH="0" noProof="0" dirty="0">
              <a:ln>
                <a:noFill/>
              </a:ln>
              <a:solidFill>
                <a:srgbClr val="FF0000"/>
              </a:solidFill>
              <a:effectLst/>
              <a:uLnTx/>
              <a:uFillTx/>
              <a:latin typeface="+mn-lt"/>
              <a:cs typeface="Arial" panose="020B0604020202020204" pitchFamily="34" charset="0"/>
            </a:endParaRPr>
          </a:p>
          <a:p>
            <a:pPr marL="0" marR="0" lvl="0" indent="0" algn="ctr" defTabSz="914400" eaLnBrk="1" fontAlgn="auto" latinLnBrk="0" hangingPunct="1">
              <a:lnSpc>
                <a:spcPct val="95000"/>
              </a:lnSpc>
              <a:spcBef>
                <a:spcPts val="0"/>
              </a:spcBef>
              <a:spcAft>
                <a:spcPts val="0"/>
              </a:spcAft>
              <a:buClrTx/>
              <a:buSzTx/>
              <a:buFontTx/>
              <a:buNone/>
              <a:tabLst/>
              <a:defRPr/>
            </a:pPr>
            <a:endParaRPr kumimoji="0" lang="da-DK" sz="1600" b="0" i="0" u="none" strike="noStrike" kern="0" cap="none" spc="0" normalizeH="0" baseline="0" noProof="0" dirty="0">
              <a:ln>
                <a:noFill/>
              </a:ln>
              <a:solidFill>
                <a:prstClr val="black"/>
              </a:solidFill>
              <a:effectLst/>
              <a:uLnTx/>
              <a:uFillTx/>
              <a:latin typeface="+mn-lt"/>
              <a:cs typeface="Arial" panose="020B0604020202020204" pitchFamily="34" charset="0"/>
            </a:endParaRPr>
          </a:p>
        </p:txBody>
      </p:sp>
      <p:sp>
        <p:nvSpPr>
          <p:cNvPr id="7" name="Tekstfelt 6">
            <a:extLst>
              <a:ext uri="{FF2B5EF4-FFF2-40B4-BE49-F238E27FC236}">
                <a16:creationId xmlns:a16="http://schemas.microsoft.com/office/drawing/2014/main" id="{F8630100-AE1C-416E-BA4E-7659E4A64FD9}"/>
              </a:ext>
            </a:extLst>
          </p:cNvPr>
          <p:cNvSpPr txBox="1"/>
          <p:nvPr/>
        </p:nvSpPr>
        <p:spPr>
          <a:xfrm>
            <a:off x="4529119" y="2458346"/>
            <a:ext cx="2579024" cy="1261884"/>
          </a:xfrm>
          <a:prstGeom prst="wedgeRectCallout">
            <a:avLst>
              <a:gd name="adj1" fmla="val -33214"/>
              <a:gd name="adj2" fmla="val 68817"/>
            </a:avLst>
          </a:prstGeom>
          <a:solidFill>
            <a:schemeClr val="bg1"/>
          </a:solidFill>
          <a:ln w="19050">
            <a:solidFill>
              <a:srgbClr val="56B783"/>
            </a:solidFill>
          </a:ln>
        </p:spPr>
        <p:txBody>
          <a:bodyPr wrap="square" rtlCol="0" anchor="ctr">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cs typeface="Arial" panose="020B0604020202020204" pitchFamily="34" charset="0"/>
            </a:endParaRPr>
          </a:p>
          <a:p>
            <a:pPr algn="ctr" defTabSz="914400">
              <a:lnSpc>
                <a:spcPct val="95000"/>
              </a:lnSpc>
              <a:defRPr/>
            </a:pPr>
            <a:r>
              <a:rPr lang="da-DK" sz="1600" kern="0" dirty="0">
                <a:solidFill>
                  <a:srgbClr val="FF0000"/>
                </a:solidFill>
                <a:cs typeface="Arial" panose="020B0604020202020204" pitchFamily="34" charset="0"/>
              </a:rPr>
              <a:t>Hvordan lykkes vi med at give og modtage feedback? </a:t>
            </a:r>
          </a:p>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cs typeface="Arial" panose="020B0604020202020204" pitchFamily="34" charset="0"/>
            </a:endParaRPr>
          </a:p>
        </p:txBody>
      </p:sp>
      <p:sp>
        <p:nvSpPr>
          <p:cNvPr id="8" name="Rektangel 7">
            <a:extLst>
              <a:ext uri="{FF2B5EF4-FFF2-40B4-BE49-F238E27FC236}">
                <a16:creationId xmlns:a16="http://schemas.microsoft.com/office/drawing/2014/main" id="{83B26F97-CF81-E64E-8F9F-B80B8170DD64}"/>
              </a:ext>
            </a:extLst>
          </p:cNvPr>
          <p:cNvSpPr/>
          <p:nvPr/>
        </p:nvSpPr>
        <p:spPr>
          <a:xfrm>
            <a:off x="3842550" y="4839253"/>
            <a:ext cx="4506897" cy="620683"/>
          </a:xfrm>
          <a:prstGeom prst="rect">
            <a:avLst/>
          </a:prstGeom>
        </p:spPr>
        <p:txBody>
          <a:bodyPr wrap="square">
            <a:spAutoFit/>
          </a:bodyPr>
          <a:lstStyle/>
          <a:p>
            <a:pPr lvl="0" algn="ctr" defTabSz="914400">
              <a:lnSpc>
                <a:spcPct val="95000"/>
              </a:lnSpc>
              <a:defRPr/>
            </a:pPr>
            <a:r>
              <a:rPr lang="da-DK" b="1" kern="0" dirty="0">
                <a:solidFill>
                  <a:srgbClr val="56B783"/>
                </a:solidFill>
                <a:cs typeface="Arial" panose="020B0604020202020204" pitchFamily="34" charset="0"/>
              </a:rPr>
              <a:t>Hvad er det vigtigste, jeg skal tage med mig fra ledelsesevalueringen?  </a:t>
            </a:r>
          </a:p>
        </p:txBody>
      </p:sp>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5214" y="4997318"/>
            <a:ext cx="1541219" cy="1541219"/>
          </a:xfrm>
          <a:prstGeom prst="rect">
            <a:avLst/>
          </a:prstGeom>
        </p:spPr>
      </p:pic>
    </p:spTree>
    <p:extLst>
      <p:ext uri="{BB962C8B-B14F-4D97-AF65-F5344CB8AC3E}">
        <p14:creationId xmlns:p14="http://schemas.microsoft.com/office/powerpoint/2010/main" val="2149741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3798" y="534516"/>
            <a:ext cx="10334658" cy="1011507"/>
          </a:xfrm>
        </p:spPr>
        <p:txBody>
          <a:bodyPr/>
          <a:lstStyle/>
          <a:p>
            <a:r>
              <a:rPr lang="da-DK" dirty="0">
                <a:solidFill>
                  <a:srgbClr val="FF0000"/>
                </a:solidFill>
              </a:rPr>
              <a:t>Slide 19:</a:t>
            </a:r>
            <a:r>
              <a:rPr lang="da-DK" dirty="0"/>
              <a:t> Jeg vil gerne arbejde med </a:t>
            </a:r>
            <a:r>
              <a:rPr lang="da-DK" dirty="0">
                <a:solidFill>
                  <a:srgbClr val="FF0000"/>
                </a:solidFill>
              </a:rPr>
              <a:t>XXXXX</a:t>
            </a:r>
          </a:p>
        </p:txBody>
      </p:sp>
      <p:sp>
        <p:nvSpPr>
          <p:cNvPr id="5" name="Tekstfelt 4">
            <a:extLst>
              <a:ext uri="{FF2B5EF4-FFF2-40B4-BE49-F238E27FC236}">
                <a16:creationId xmlns:a16="http://schemas.microsoft.com/office/drawing/2014/main" id="{DE4E45BF-6580-4058-A4C2-83DF91276A3C}"/>
              </a:ext>
            </a:extLst>
          </p:cNvPr>
          <p:cNvSpPr txBox="1"/>
          <p:nvPr/>
        </p:nvSpPr>
        <p:spPr>
          <a:xfrm>
            <a:off x="1313544" y="2692257"/>
            <a:ext cx="2231356" cy="794064"/>
          </a:xfrm>
          <a:prstGeom prst="wedgeRectCallout">
            <a:avLst>
              <a:gd name="adj1" fmla="val -8149"/>
              <a:gd name="adj2" fmla="val 68817"/>
            </a:avLst>
          </a:prstGeom>
          <a:solidFill>
            <a:schemeClr val="bg1"/>
          </a:solidFill>
          <a:ln w="19050">
            <a:solidFill>
              <a:srgbClr val="56B783"/>
            </a:solidFill>
          </a:ln>
        </p:spPr>
        <p:txBody>
          <a:bodyPr wrap="square" rtlCol="0" anchor="ctr">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cs typeface="Arial" panose="020B0604020202020204" pitchFamily="34" charset="0"/>
            </a:endParaRPr>
          </a:p>
          <a:p>
            <a:pPr marL="0" marR="0" lvl="0" indent="0" algn="ctr" defTabSz="914400" eaLnBrk="1" fontAlgn="auto" latinLnBrk="0" hangingPunct="1">
              <a:lnSpc>
                <a:spcPct val="95000"/>
              </a:lnSpc>
              <a:spcBef>
                <a:spcPts val="0"/>
              </a:spcBef>
              <a:spcAft>
                <a:spcPts val="0"/>
              </a:spcAft>
              <a:buClrTx/>
              <a:buSzTx/>
              <a:buFontTx/>
              <a:buNone/>
              <a:tabLst/>
              <a:defRPr/>
            </a:pPr>
            <a:r>
              <a:rPr lang="da-DK" sz="1600" kern="0" dirty="0">
                <a:solidFill>
                  <a:srgbClr val="FF0000"/>
                </a:solidFill>
                <a:cs typeface="Arial" panose="020B0604020202020204" pitchFamily="34" charset="0"/>
              </a:rPr>
              <a:t>XXXXX</a:t>
            </a:r>
          </a:p>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endParaRPr>
          </a:p>
        </p:txBody>
      </p:sp>
      <p:sp>
        <p:nvSpPr>
          <p:cNvPr id="6" name="Tekstfelt 5">
            <a:extLst>
              <a:ext uri="{FF2B5EF4-FFF2-40B4-BE49-F238E27FC236}">
                <a16:creationId xmlns:a16="http://schemas.microsoft.com/office/drawing/2014/main" id="{6E158B02-884E-427B-B677-686662941518}"/>
              </a:ext>
            </a:extLst>
          </p:cNvPr>
          <p:cNvSpPr txBox="1"/>
          <p:nvPr/>
        </p:nvSpPr>
        <p:spPr>
          <a:xfrm>
            <a:off x="8092362" y="2809212"/>
            <a:ext cx="2786094" cy="794064"/>
          </a:xfrm>
          <a:prstGeom prst="wedgeRectCallout">
            <a:avLst>
              <a:gd name="adj1" fmla="val -33081"/>
              <a:gd name="adj2" fmla="val 67036"/>
            </a:avLst>
          </a:prstGeom>
          <a:solidFill>
            <a:schemeClr val="bg1"/>
          </a:solidFill>
          <a:ln w="19050">
            <a:solidFill>
              <a:srgbClr val="56B783"/>
            </a:solidFill>
          </a:ln>
        </p:spPr>
        <p:txBody>
          <a:bodyPr wrap="square" rtlCol="0" anchor="ctr">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kumimoji="0" lang="da-DK" sz="1600" b="0" i="0" u="none" strike="noStrike" kern="0" cap="none" spc="0" normalizeH="0" baseline="0" noProof="0" dirty="0">
              <a:ln>
                <a:noFill/>
              </a:ln>
              <a:solidFill>
                <a:prstClr val="black"/>
              </a:solidFill>
              <a:effectLst/>
              <a:uLnTx/>
              <a:uFillTx/>
              <a:latin typeface="+mn-lt"/>
              <a:cs typeface="Arial" panose="020B0604020202020204" pitchFamily="34" charset="0"/>
            </a:endParaRPr>
          </a:p>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600" b="0" i="0" u="none" strike="noStrike" kern="0" cap="none" spc="0" normalizeH="0" baseline="0" noProof="0" dirty="0">
                <a:ln>
                  <a:noFill/>
                </a:ln>
                <a:solidFill>
                  <a:srgbClr val="FF0000"/>
                </a:solidFill>
                <a:effectLst/>
                <a:uLnTx/>
                <a:uFillTx/>
                <a:latin typeface="+mn-lt"/>
                <a:cs typeface="Arial" panose="020B0604020202020204" pitchFamily="34" charset="0"/>
              </a:rPr>
              <a:t>XXXXX</a:t>
            </a:r>
            <a:endParaRPr kumimoji="0" lang="da-DK" sz="1600" b="0" i="0" u="none" strike="noStrike" kern="0" cap="none" spc="0" normalizeH="0" noProof="0" dirty="0">
              <a:ln>
                <a:noFill/>
              </a:ln>
              <a:solidFill>
                <a:srgbClr val="FF0000"/>
              </a:solidFill>
              <a:effectLst/>
              <a:uLnTx/>
              <a:uFillTx/>
              <a:latin typeface="+mn-lt"/>
              <a:cs typeface="Arial" panose="020B0604020202020204" pitchFamily="34" charset="0"/>
            </a:endParaRPr>
          </a:p>
          <a:p>
            <a:pPr marL="0" marR="0" lvl="0" indent="0" algn="ctr" defTabSz="914400" eaLnBrk="1" fontAlgn="auto" latinLnBrk="0" hangingPunct="1">
              <a:lnSpc>
                <a:spcPct val="95000"/>
              </a:lnSpc>
              <a:spcBef>
                <a:spcPts val="0"/>
              </a:spcBef>
              <a:spcAft>
                <a:spcPts val="0"/>
              </a:spcAft>
              <a:buClrTx/>
              <a:buSzTx/>
              <a:buFontTx/>
              <a:buNone/>
              <a:tabLst/>
              <a:defRPr/>
            </a:pPr>
            <a:endParaRPr kumimoji="0" lang="da-DK" sz="1600" b="0" i="0" u="none" strike="noStrike" kern="0" cap="none" spc="0" normalizeH="0" baseline="0" noProof="0" dirty="0">
              <a:ln>
                <a:noFill/>
              </a:ln>
              <a:solidFill>
                <a:prstClr val="black"/>
              </a:solidFill>
              <a:effectLst/>
              <a:uLnTx/>
              <a:uFillTx/>
              <a:latin typeface="+mn-lt"/>
              <a:cs typeface="Arial" panose="020B0604020202020204" pitchFamily="34" charset="0"/>
            </a:endParaRPr>
          </a:p>
        </p:txBody>
      </p:sp>
      <p:sp>
        <p:nvSpPr>
          <p:cNvPr id="7" name="Tekstfelt 6">
            <a:extLst>
              <a:ext uri="{FF2B5EF4-FFF2-40B4-BE49-F238E27FC236}">
                <a16:creationId xmlns:a16="http://schemas.microsoft.com/office/drawing/2014/main" id="{F8630100-AE1C-416E-BA4E-7659E4A64FD9}"/>
              </a:ext>
            </a:extLst>
          </p:cNvPr>
          <p:cNvSpPr txBox="1"/>
          <p:nvPr/>
        </p:nvSpPr>
        <p:spPr>
          <a:xfrm>
            <a:off x="4529119" y="2692257"/>
            <a:ext cx="2579024" cy="794064"/>
          </a:xfrm>
          <a:prstGeom prst="wedgeRectCallout">
            <a:avLst>
              <a:gd name="adj1" fmla="val -33214"/>
              <a:gd name="adj2" fmla="val 68817"/>
            </a:avLst>
          </a:prstGeom>
          <a:solidFill>
            <a:schemeClr val="bg1"/>
          </a:solidFill>
          <a:ln w="19050">
            <a:solidFill>
              <a:srgbClr val="56B783"/>
            </a:solidFill>
          </a:ln>
        </p:spPr>
        <p:txBody>
          <a:bodyPr wrap="square" rtlCol="0" anchor="ctr">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cs typeface="Arial" panose="020B0604020202020204" pitchFamily="34" charset="0"/>
            </a:endParaRPr>
          </a:p>
          <a:p>
            <a:pPr marL="0" marR="0" lvl="0" indent="0" algn="ctr" defTabSz="914400" eaLnBrk="1" fontAlgn="auto" latinLnBrk="0" hangingPunct="1">
              <a:lnSpc>
                <a:spcPct val="95000"/>
              </a:lnSpc>
              <a:spcBef>
                <a:spcPts val="0"/>
              </a:spcBef>
              <a:spcAft>
                <a:spcPts val="0"/>
              </a:spcAft>
              <a:buClrTx/>
              <a:buSzTx/>
              <a:buFontTx/>
              <a:buNone/>
              <a:tabLst/>
              <a:defRPr/>
            </a:pPr>
            <a:r>
              <a:rPr lang="da-DK" sz="1600" kern="0" dirty="0">
                <a:solidFill>
                  <a:srgbClr val="FF0000"/>
                </a:solidFill>
                <a:cs typeface="Arial" panose="020B0604020202020204" pitchFamily="34" charset="0"/>
              </a:rPr>
              <a:t>XXXXX</a:t>
            </a:r>
          </a:p>
          <a:p>
            <a:pPr marL="0" marR="0" lvl="0" indent="0" algn="ctr" defTabSz="914400" eaLnBrk="1" fontAlgn="auto" latinLnBrk="0" hangingPunct="1">
              <a:lnSpc>
                <a:spcPct val="95000"/>
              </a:lnSpc>
              <a:spcBef>
                <a:spcPts val="0"/>
              </a:spcBef>
              <a:spcAft>
                <a:spcPts val="0"/>
              </a:spcAft>
              <a:buClrTx/>
              <a:buSzTx/>
              <a:buFontTx/>
              <a:buNone/>
              <a:tabLst/>
              <a:defRPr/>
            </a:pPr>
            <a:endParaRPr lang="da-DK" sz="1600" kern="0" dirty="0">
              <a:solidFill>
                <a:prstClr val="black"/>
              </a:solidFill>
              <a:cs typeface="Arial" panose="020B0604020202020204" pitchFamily="34" charset="0"/>
            </a:endParaRPr>
          </a:p>
        </p:txBody>
      </p:sp>
      <p:sp>
        <p:nvSpPr>
          <p:cNvPr id="8" name="Rektangel 7">
            <a:extLst>
              <a:ext uri="{FF2B5EF4-FFF2-40B4-BE49-F238E27FC236}">
                <a16:creationId xmlns:a16="http://schemas.microsoft.com/office/drawing/2014/main" id="{83B26F97-CF81-E64E-8F9F-B80B8170DD64}"/>
              </a:ext>
            </a:extLst>
          </p:cNvPr>
          <p:cNvSpPr/>
          <p:nvPr/>
        </p:nvSpPr>
        <p:spPr>
          <a:xfrm>
            <a:off x="3842550" y="4839253"/>
            <a:ext cx="4506897" cy="620683"/>
          </a:xfrm>
          <a:prstGeom prst="rect">
            <a:avLst/>
          </a:prstGeom>
        </p:spPr>
        <p:txBody>
          <a:bodyPr wrap="square">
            <a:spAutoFit/>
          </a:bodyPr>
          <a:lstStyle/>
          <a:p>
            <a:pPr lvl="0" algn="ctr" defTabSz="914400">
              <a:lnSpc>
                <a:spcPct val="95000"/>
              </a:lnSpc>
              <a:defRPr/>
            </a:pPr>
            <a:r>
              <a:rPr lang="da-DK" b="1" kern="0" dirty="0">
                <a:solidFill>
                  <a:srgbClr val="56B783"/>
                </a:solidFill>
                <a:cs typeface="Arial" panose="020B0604020202020204" pitchFamily="34" charset="0"/>
              </a:rPr>
              <a:t>Hvad er det vigtigste, jeg skal tage med mig fra ledelsesevalueringen?  </a:t>
            </a:r>
          </a:p>
        </p:txBody>
      </p:sp>
    </p:spTree>
    <p:extLst>
      <p:ext uri="{BB962C8B-B14F-4D97-AF65-F5344CB8AC3E}">
        <p14:creationId xmlns:p14="http://schemas.microsoft.com/office/powerpoint/2010/main" val="1634999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4. Opsamling og afrunding</a:t>
            </a:r>
          </a:p>
        </p:txBody>
      </p:sp>
      <p:sp>
        <p:nvSpPr>
          <p:cNvPr id="2" name="Pladsholder til tekst 1">
            <a:extLst>
              <a:ext uri="{FF2B5EF4-FFF2-40B4-BE49-F238E27FC236}">
                <a16:creationId xmlns:a16="http://schemas.microsoft.com/office/drawing/2014/main" id="{0B302471-96FC-C24F-8CE2-DE7820036EEC}"/>
              </a:ext>
            </a:extLst>
          </p:cNvPr>
          <p:cNvSpPr>
            <a:spLocks noGrp="1"/>
          </p:cNvSpPr>
          <p:nvPr>
            <p:ph type="body" idx="1"/>
          </p:nvPr>
        </p:nvSpPr>
        <p:spPr/>
        <p:txBody>
          <a:bodyPr/>
          <a:lstStyle/>
          <a:p>
            <a:r>
              <a:rPr lang="da-DK" dirty="0"/>
              <a:t>5 min</a:t>
            </a:r>
          </a:p>
        </p:txBody>
      </p:sp>
    </p:spTree>
    <p:extLst>
      <p:ext uri="{BB962C8B-B14F-4D97-AF65-F5344CB8AC3E}">
        <p14:creationId xmlns:p14="http://schemas.microsoft.com/office/powerpoint/2010/main" val="711285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6C89F99A-830C-FD44-BC13-49BEAE49E465}"/>
              </a:ext>
            </a:extLst>
          </p:cNvPr>
          <p:cNvSpPr>
            <a:spLocks noGrp="1"/>
          </p:cNvSpPr>
          <p:nvPr>
            <p:ph type="body" sz="quarter" idx="10"/>
          </p:nvPr>
        </p:nvSpPr>
        <p:spPr/>
        <p:txBody>
          <a:bodyPr/>
          <a:lstStyle/>
          <a:p>
            <a:endParaRPr lang="da-DK" dirty="0"/>
          </a:p>
        </p:txBody>
      </p:sp>
    </p:spTree>
    <p:extLst>
      <p:ext uri="{BB962C8B-B14F-4D97-AF65-F5344CB8AC3E}">
        <p14:creationId xmlns:p14="http://schemas.microsoft.com/office/powerpoint/2010/main" val="3778992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2998" y="1189556"/>
            <a:ext cx="6641969" cy="2852737"/>
          </a:xfrm>
        </p:spPr>
        <p:txBody>
          <a:bodyPr/>
          <a:lstStyle/>
          <a:p>
            <a:r>
              <a:rPr lang="da-DK" dirty="0"/>
              <a:t>1. Velkomst og rammesætning af mødet</a:t>
            </a:r>
            <a:br>
              <a:rPr lang="da-DK" dirty="0"/>
            </a:br>
            <a:endParaRPr lang="en-US" dirty="0"/>
          </a:p>
        </p:txBody>
      </p:sp>
      <p:sp>
        <p:nvSpPr>
          <p:cNvPr id="30" name="Pladsholder til tekst 29">
            <a:extLst>
              <a:ext uri="{FF2B5EF4-FFF2-40B4-BE49-F238E27FC236}">
                <a16:creationId xmlns:a16="http://schemas.microsoft.com/office/drawing/2014/main" id="{673C8FAD-44AF-9749-90F3-F4272655F1FB}"/>
              </a:ext>
            </a:extLst>
          </p:cNvPr>
          <p:cNvSpPr>
            <a:spLocks noGrp="1"/>
          </p:cNvSpPr>
          <p:nvPr>
            <p:ph type="body" idx="1"/>
          </p:nvPr>
        </p:nvSpPr>
        <p:spPr>
          <a:xfrm>
            <a:off x="7404187" y="5454503"/>
            <a:ext cx="803034" cy="803938"/>
          </a:xfrm>
        </p:spPr>
        <p:txBody>
          <a:bodyPr/>
          <a:lstStyle/>
          <a:p>
            <a:r>
              <a:rPr lang="da-DK" dirty="0"/>
              <a:t>10 min</a:t>
            </a:r>
          </a:p>
        </p:txBody>
      </p:sp>
    </p:spTree>
    <p:extLst>
      <p:ext uri="{BB962C8B-B14F-4D97-AF65-F5344CB8AC3E}">
        <p14:creationId xmlns:p14="http://schemas.microsoft.com/office/powerpoint/2010/main" val="4262022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2826" y="534988"/>
            <a:ext cx="10515600" cy="1011237"/>
          </a:xfrm>
        </p:spPr>
        <p:txBody>
          <a:bodyPr/>
          <a:lstStyle/>
          <a:p>
            <a:r>
              <a:rPr lang="da-DK" dirty="0">
                <a:solidFill>
                  <a:srgbClr val="FF0000"/>
                </a:solidFill>
              </a:rPr>
              <a:t>Slide 1: </a:t>
            </a:r>
            <a:r>
              <a:rPr lang="da-DK" dirty="0"/>
              <a:t>Dagsorden for mødet </a:t>
            </a:r>
            <a:endParaRPr lang="en-US" dirty="0"/>
          </a:p>
        </p:txBody>
      </p:sp>
      <p:sp>
        <p:nvSpPr>
          <p:cNvPr id="3" name="Pladsholder til tekst 2"/>
          <p:cNvSpPr>
            <a:spLocks noGrp="1"/>
          </p:cNvSpPr>
          <p:nvPr>
            <p:ph type="body" sz="quarter" idx="10"/>
          </p:nvPr>
        </p:nvSpPr>
        <p:spPr>
          <a:xfrm>
            <a:off x="540850" y="1792221"/>
            <a:ext cx="8254015" cy="3738408"/>
          </a:xfrm>
        </p:spPr>
        <p:txBody>
          <a:bodyPr/>
          <a:lstStyle/>
          <a:p>
            <a:r>
              <a:rPr lang="da-DK" dirty="0"/>
              <a:t>Velkomst og rammesætning af mødet </a:t>
            </a:r>
          </a:p>
          <a:p>
            <a:r>
              <a:rPr lang="da-DK" dirty="0"/>
              <a:t>Min læsning af ledelsesevalueringsrapporten</a:t>
            </a:r>
          </a:p>
          <a:p>
            <a:r>
              <a:rPr lang="da-DK" dirty="0"/>
              <a:t>Dialog om resultater og udviklingsmuligheder </a:t>
            </a:r>
          </a:p>
          <a:p>
            <a:r>
              <a:rPr lang="da-DK" dirty="0"/>
              <a:t>Opsamling og afrunding </a:t>
            </a:r>
          </a:p>
          <a:p>
            <a:endParaRPr lang="en-US" dirty="0"/>
          </a:p>
        </p:txBody>
      </p:sp>
    </p:spTree>
    <p:extLst>
      <p:ext uri="{BB962C8B-B14F-4D97-AF65-F5344CB8AC3E}">
        <p14:creationId xmlns:p14="http://schemas.microsoft.com/office/powerpoint/2010/main" val="2506977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9164" y="534516"/>
            <a:ext cx="6815914" cy="1011507"/>
          </a:xfrm>
        </p:spPr>
        <p:txBody>
          <a:bodyPr/>
          <a:lstStyle/>
          <a:p>
            <a:r>
              <a:rPr lang="da-DK" dirty="0">
                <a:solidFill>
                  <a:srgbClr val="FF0000"/>
                </a:solidFill>
              </a:rPr>
              <a:t>Slide 2: </a:t>
            </a:r>
            <a:r>
              <a:rPr lang="da-DK" dirty="0"/>
              <a:t>Ledelsesevaluering – hvorfor? </a:t>
            </a:r>
            <a:endParaRPr lang="en-US" dirty="0"/>
          </a:p>
        </p:txBody>
      </p:sp>
      <p:sp>
        <p:nvSpPr>
          <p:cNvPr id="3" name="Pladsholder til tekst 2"/>
          <p:cNvSpPr>
            <a:spLocks noGrp="1"/>
          </p:cNvSpPr>
          <p:nvPr>
            <p:ph type="body" sz="quarter" idx="10"/>
          </p:nvPr>
        </p:nvSpPr>
        <p:spPr>
          <a:xfrm>
            <a:off x="540851" y="1792221"/>
            <a:ext cx="6815914" cy="3738408"/>
          </a:xfrm>
        </p:spPr>
        <p:txBody>
          <a:bodyPr>
            <a:normAutofit fontScale="62500" lnSpcReduction="20000"/>
          </a:bodyPr>
          <a:lstStyle/>
          <a:p>
            <a:r>
              <a:rPr lang="da-DK" dirty="0"/>
              <a:t>Som leder er det vigtigt at vide, hvordan ens ledelse opfattes af andre </a:t>
            </a:r>
          </a:p>
          <a:p>
            <a:r>
              <a:rPr lang="da-DK" dirty="0"/>
              <a:t>At få indblik i andres oplevelse kan bidrage til ledelsesudvikling</a:t>
            </a:r>
          </a:p>
          <a:p>
            <a:endParaRPr lang="da-DK" dirty="0"/>
          </a:p>
          <a:p>
            <a:pPr marL="0" indent="0">
              <a:buNone/>
            </a:pPr>
            <a:r>
              <a:rPr lang="da-DK" u="sng" dirty="0"/>
              <a:t>Men:</a:t>
            </a:r>
          </a:p>
          <a:p>
            <a:r>
              <a:rPr lang="da-DK" dirty="0"/>
              <a:t>En ledelsesevaluering er et øjebliksbillede</a:t>
            </a:r>
          </a:p>
          <a:p>
            <a:r>
              <a:rPr lang="da-DK" dirty="0"/>
              <a:t>Der er ikke en-til-en sammenhæng mellem ledelsesevalueringens temaer og hele ledelsesopgaven </a:t>
            </a:r>
          </a:p>
          <a:p>
            <a:endParaRPr lang="da-DK" dirty="0"/>
          </a:p>
          <a:p>
            <a:pPr marL="0" indent="0">
              <a:buNone/>
            </a:pPr>
            <a:r>
              <a:rPr lang="da-DK" u="sng" dirty="0"/>
              <a:t>Dette møde:</a:t>
            </a:r>
          </a:p>
          <a:p>
            <a:r>
              <a:rPr lang="da-DK" dirty="0"/>
              <a:t>Giver mig mulighed for at få uddybet jeres oplevelse af min ledelse, og giver jer mulighed for at uddybe </a:t>
            </a:r>
          </a:p>
          <a:p>
            <a:r>
              <a:rPr lang="da-DK" dirty="0"/>
              <a:t>Giver jer indblik i, hvordan jeg vil arbejde med at styrke ledelse i vores enhed fremadrettet</a:t>
            </a:r>
          </a:p>
        </p:txBody>
      </p:sp>
    </p:spTree>
    <p:extLst>
      <p:ext uri="{BB962C8B-B14F-4D97-AF65-F5344CB8AC3E}">
        <p14:creationId xmlns:p14="http://schemas.microsoft.com/office/powerpoint/2010/main" val="69489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3798" y="534516"/>
            <a:ext cx="10515600" cy="1011507"/>
          </a:xfrm>
        </p:spPr>
        <p:txBody>
          <a:bodyPr/>
          <a:lstStyle/>
          <a:p>
            <a:r>
              <a:rPr lang="da-DK" dirty="0">
                <a:solidFill>
                  <a:srgbClr val="FF0000"/>
                </a:solidFill>
              </a:rPr>
              <a:t>Slide 3: </a:t>
            </a:r>
            <a:r>
              <a:rPr lang="da-DK" dirty="0"/>
              <a:t>Fælles ”spilleregler” for mødet</a:t>
            </a:r>
          </a:p>
        </p:txBody>
      </p:sp>
      <p:sp>
        <p:nvSpPr>
          <p:cNvPr id="10" name="Pladsholder til tekst 2">
            <a:extLst>
              <a:ext uri="{FF2B5EF4-FFF2-40B4-BE49-F238E27FC236}">
                <a16:creationId xmlns:a16="http://schemas.microsoft.com/office/drawing/2014/main" id="{35806FEE-6776-B443-A0C9-D3D434B9401C}"/>
              </a:ext>
            </a:extLst>
          </p:cNvPr>
          <p:cNvSpPr txBox="1">
            <a:spLocks/>
          </p:cNvSpPr>
          <p:nvPr/>
        </p:nvSpPr>
        <p:spPr>
          <a:xfrm>
            <a:off x="554933" y="1706736"/>
            <a:ext cx="10515600" cy="373840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rgbClr val="56B783"/>
              </a:buClr>
              <a:buFontTx/>
              <a:buBlip>
                <a:blip r:embed="rId2"/>
              </a:buBlip>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56B783"/>
              </a:buClr>
              <a:buFontTx/>
              <a:buBlip>
                <a:blip r:embed="rId2"/>
              </a:buBlip>
              <a:defRPr sz="23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56B783"/>
              </a:buClr>
              <a:buFontTx/>
              <a:buBlip>
                <a:blip r:embed="rId3"/>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56B783"/>
              </a:buClr>
              <a:buFontTx/>
              <a:buBlip>
                <a:blip r:embed="rId3"/>
              </a:buBlip>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56B783"/>
              </a:buClr>
              <a:buFontTx/>
              <a:buBlip>
                <a:blip r:embed="rId4"/>
              </a:buBlip>
              <a:defRPr sz="1800" kern="1200">
                <a:solidFill>
                  <a:schemeClr val="tx1"/>
                </a:solidFill>
                <a:latin typeface="Helvetica Now Display" panose="020B0504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da-DK" dirty="0"/>
              <a:t>Vær forberedt og deltag aktivt i mødet</a:t>
            </a:r>
          </a:p>
          <a:p>
            <a:pPr marL="514350" indent="-514350">
              <a:buFont typeface="+mj-lt"/>
              <a:buAutoNum type="arabicPeriod"/>
            </a:pPr>
            <a:r>
              <a:rPr lang="da-DK" dirty="0"/>
              <a:t>Tal om spillereglerne – og hjælp hinanden med at overholde dem</a:t>
            </a:r>
          </a:p>
          <a:p>
            <a:pPr marL="514350" indent="-514350">
              <a:buFont typeface="+mj-lt"/>
              <a:buAutoNum type="arabicPeriod"/>
            </a:pPr>
            <a:r>
              <a:rPr lang="da-DK" dirty="0"/>
              <a:t>Hold fokus på udviklingspotentialet; vær konstruktiv og konkret</a:t>
            </a:r>
          </a:p>
          <a:p>
            <a:pPr marL="514350" indent="-514350">
              <a:buFont typeface="+mj-lt"/>
              <a:buAutoNum type="arabicPeriod"/>
            </a:pPr>
            <a:r>
              <a:rPr lang="da-DK" dirty="0"/>
              <a:t>Husk at ledelse (også) er et fælles ansvar</a:t>
            </a:r>
          </a:p>
          <a:p>
            <a:pPr marL="0" indent="0">
              <a:buFontTx/>
              <a:buNone/>
            </a:pPr>
            <a:endParaRPr lang="da-DK" dirty="0"/>
          </a:p>
        </p:txBody>
      </p:sp>
    </p:spTree>
    <p:extLst>
      <p:ext uri="{BB962C8B-B14F-4D97-AF65-F5344CB8AC3E}">
        <p14:creationId xmlns:p14="http://schemas.microsoft.com/office/powerpoint/2010/main" val="1481667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2. Min læsning af evalueringen</a:t>
            </a:r>
          </a:p>
        </p:txBody>
      </p:sp>
      <p:sp>
        <p:nvSpPr>
          <p:cNvPr id="8" name="Pladsholder til tekst 7">
            <a:extLst>
              <a:ext uri="{FF2B5EF4-FFF2-40B4-BE49-F238E27FC236}">
                <a16:creationId xmlns:a16="http://schemas.microsoft.com/office/drawing/2014/main" id="{49C53F04-9849-B046-84C1-1FD41CAD9B24}"/>
              </a:ext>
            </a:extLst>
          </p:cNvPr>
          <p:cNvSpPr>
            <a:spLocks noGrp="1"/>
          </p:cNvSpPr>
          <p:nvPr>
            <p:ph type="body" idx="1"/>
          </p:nvPr>
        </p:nvSpPr>
        <p:spPr/>
        <p:txBody>
          <a:bodyPr/>
          <a:lstStyle/>
          <a:p>
            <a:r>
              <a:rPr lang="da-DK" dirty="0"/>
              <a:t>10 min</a:t>
            </a:r>
          </a:p>
        </p:txBody>
      </p:sp>
    </p:spTree>
    <p:extLst>
      <p:ext uri="{BB962C8B-B14F-4D97-AF65-F5344CB8AC3E}">
        <p14:creationId xmlns:p14="http://schemas.microsoft.com/office/powerpoint/2010/main" val="760543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quot;Nej&quot;-symbol 5">
            <a:extLst>
              <a:ext uri="{FF2B5EF4-FFF2-40B4-BE49-F238E27FC236}">
                <a16:creationId xmlns:a16="http://schemas.microsoft.com/office/drawing/2014/main" id="{BC3672AB-293B-124D-A1E0-69A44E35C4FD}"/>
              </a:ext>
            </a:extLst>
          </p:cNvPr>
          <p:cNvSpPr/>
          <p:nvPr/>
        </p:nvSpPr>
        <p:spPr>
          <a:xfrm>
            <a:off x="9734550" y="4400550"/>
            <a:ext cx="2457450" cy="2457450"/>
          </a:xfrm>
          <a:prstGeom prst="noSmoking">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da-DK" dirty="0">
              <a:ln w="0"/>
              <a:solidFill>
                <a:schemeClr val="tx1"/>
              </a:solidFill>
              <a:effectLst>
                <a:outerShdw blurRad="38100" dist="19050" dir="2700000" algn="tl" rotWithShape="0">
                  <a:schemeClr val="dk1">
                    <a:alpha val="40000"/>
                  </a:schemeClr>
                </a:outerShdw>
              </a:effectLst>
            </a:endParaRPr>
          </a:p>
        </p:txBody>
      </p:sp>
      <p:sp>
        <p:nvSpPr>
          <p:cNvPr id="4" name="Titel 3"/>
          <p:cNvSpPr>
            <a:spLocks noGrp="1"/>
          </p:cNvSpPr>
          <p:nvPr>
            <p:ph type="title"/>
          </p:nvPr>
        </p:nvSpPr>
        <p:spPr/>
        <p:txBody>
          <a:bodyPr/>
          <a:lstStyle/>
          <a:p>
            <a:r>
              <a:rPr lang="da-DK" dirty="0"/>
              <a:t>Instruktion til slides </a:t>
            </a:r>
          </a:p>
        </p:txBody>
      </p:sp>
      <p:sp>
        <p:nvSpPr>
          <p:cNvPr id="5" name="Pladsholder til tekst 4"/>
          <p:cNvSpPr>
            <a:spLocks noGrp="1"/>
          </p:cNvSpPr>
          <p:nvPr>
            <p:ph type="body" sz="quarter" idx="10"/>
          </p:nvPr>
        </p:nvSpPr>
        <p:spPr/>
        <p:txBody>
          <a:bodyPr/>
          <a:lstStyle/>
          <a:p>
            <a:r>
              <a:rPr lang="da-DK" dirty="0"/>
              <a:t>Du kan udfylde kasserne på næste slide og tage det med til mødet, hvis du synes det er meningsfuldt </a:t>
            </a:r>
          </a:p>
          <a:p>
            <a:endParaRPr lang="da-DK" dirty="0"/>
          </a:p>
        </p:txBody>
      </p:sp>
    </p:spTree>
    <p:extLst>
      <p:ext uri="{BB962C8B-B14F-4D97-AF65-F5344CB8AC3E}">
        <p14:creationId xmlns:p14="http://schemas.microsoft.com/office/powerpoint/2010/main" val="744028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rgbClr val="FF0000"/>
                </a:solidFill>
              </a:rPr>
              <a:t>Slide 4:  </a:t>
            </a:r>
            <a:r>
              <a:rPr lang="da-DK" dirty="0"/>
              <a:t>Efter jeg har læst rapporten</a:t>
            </a:r>
          </a:p>
        </p:txBody>
      </p:sp>
      <p:sp>
        <p:nvSpPr>
          <p:cNvPr id="10" name="Rektangel 9">
            <a:extLst>
              <a:ext uri="{FF2B5EF4-FFF2-40B4-BE49-F238E27FC236}">
                <a16:creationId xmlns:a16="http://schemas.microsoft.com/office/drawing/2014/main" id="{EDA31B7B-B761-0A4A-A68C-BC138AEA3F5C}"/>
              </a:ext>
            </a:extLst>
          </p:cNvPr>
          <p:cNvSpPr/>
          <p:nvPr/>
        </p:nvSpPr>
        <p:spPr>
          <a:xfrm>
            <a:off x="665553" y="2987328"/>
            <a:ext cx="9035037" cy="1135280"/>
          </a:xfrm>
          <a:prstGeom prst="rect">
            <a:avLst/>
          </a:prstGeom>
          <a:solidFill>
            <a:srgbClr val="E9F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lnSpc>
                <a:spcPct val="95000"/>
              </a:lnSpc>
              <a:spcBef>
                <a:spcPct val="0"/>
              </a:spcBef>
              <a:spcAft>
                <a:spcPct val="0"/>
              </a:spcAft>
            </a:pPr>
            <a:endParaRPr lang="da-DK" dirty="0">
              <a:solidFill>
                <a:srgbClr val="56B783"/>
              </a:solidFill>
              <a:cs typeface="Arial" panose="020B0604020202020204" pitchFamily="34" charset="0"/>
            </a:endParaRPr>
          </a:p>
        </p:txBody>
      </p:sp>
      <p:sp>
        <p:nvSpPr>
          <p:cNvPr id="13" name="Rektangel 12">
            <a:extLst>
              <a:ext uri="{FF2B5EF4-FFF2-40B4-BE49-F238E27FC236}">
                <a16:creationId xmlns:a16="http://schemas.microsoft.com/office/drawing/2014/main" id="{7BCA0860-DD10-D046-8671-9907D39B15B8}"/>
              </a:ext>
            </a:extLst>
          </p:cNvPr>
          <p:cNvSpPr/>
          <p:nvPr/>
        </p:nvSpPr>
        <p:spPr>
          <a:xfrm>
            <a:off x="665553" y="4319198"/>
            <a:ext cx="9035037" cy="1135280"/>
          </a:xfrm>
          <a:prstGeom prst="rect">
            <a:avLst/>
          </a:prstGeom>
          <a:solidFill>
            <a:srgbClr val="E9F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lnSpc>
                <a:spcPct val="95000"/>
              </a:lnSpc>
              <a:spcBef>
                <a:spcPct val="0"/>
              </a:spcBef>
              <a:spcAft>
                <a:spcPct val="0"/>
              </a:spcAft>
            </a:pPr>
            <a:endParaRPr lang="da-DK" dirty="0">
              <a:solidFill>
                <a:srgbClr val="56B783"/>
              </a:solidFill>
              <a:cs typeface="Arial" panose="020B0604020202020204" pitchFamily="34" charset="0"/>
            </a:endParaRPr>
          </a:p>
        </p:txBody>
      </p:sp>
      <p:sp>
        <p:nvSpPr>
          <p:cNvPr id="14" name="Rektangel 13">
            <a:extLst>
              <a:ext uri="{FF2B5EF4-FFF2-40B4-BE49-F238E27FC236}">
                <a16:creationId xmlns:a16="http://schemas.microsoft.com/office/drawing/2014/main" id="{2BCE8DA6-A9D4-E942-A6B1-046804EF4F8B}"/>
              </a:ext>
            </a:extLst>
          </p:cNvPr>
          <p:cNvSpPr/>
          <p:nvPr/>
        </p:nvSpPr>
        <p:spPr>
          <a:xfrm>
            <a:off x="665553" y="1681492"/>
            <a:ext cx="9035037" cy="1135280"/>
          </a:xfrm>
          <a:prstGeom prst="rect">
            <a:avLst/>
          </a:prstGeom>
          <a:solidFill>
            <a:srgbClr val="E9F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lnSpc>
                <a:spcPct val="95000"/>
              </a:lnSpc>
              <a:spcBef>
                <a:spcPct val="0"/>
              </a:spcBef>
              <a:spcAft>
                <a:spcPct val="0"/>
              </a:spcAft>
            </a:pPr>
            <a:endParaRPr lang="da-DK" dirty="0">
              <a:solidFill>
                <a:srgbClr val="56B783"/>
              </a:solidFill>
              <a:cs typeface="Arial" panose="020B0604020202020204" pitchFamily="34" charset="0"/>
            </a:endParaRPr>
          </a:p>
        </p:txBody>
      </p:sp>
      <p:sp>
        <p:nvSpPr>
          <p:cNvPr id="17" name="Rektangel 16">
            <a:extLst>
              <a:ext uri="{FF2B5EF4-FFF2-40B4-BE49-F238E27FC236}">
                <a16:creationId xmlns:a16="http://schemas.microsoft.com/office/drawing/2014/main" id="{78221F88-D278-B043-8E50-ECBC14D5D336}"/>
              </a:ext>
            </a:extLst>
          </p:cNvPr>
          <p:cNvSpPr/>
          <p:nvPr/>
        </p:nvSpPr>
        <p:spPr>
          <a:xfrm>
            <a:off x="762539" y="1776373"/>
            <a:ext cx="2488182" cy="328039"/>
          </a:xfrm>
          <a:prstGeom prst="rect">
            <a:avLst/>
          </a:prstGeom>
        </p:spPr>
        <p:txBody>
          <a:bodyPr wrap="none">
            <a:spAutoFit/>
          </a:bodyPr>
          <a:lstStyle/>
          <a:p>
            <a:pPr fontAlgn="base">
              <a:lnSpc>
                <a:spcPct val="95000"/>
              </a:lnSpc>
              <a:spcBef>
                <a:spcPct val="0"/>
              </a:spcBef>
              <a:spcAft>
                <a:spcPct val="0"/>
              </a:spcAft>
            </a:pPr>
            <a:r>
              <a:rPr lang="da-DK" sz="1600" dirty="0">
                <a:solidFill>
                  <a:srgbClr val="56B783"/>
                </a:solidFill>
                <a:cs typeface="Arial" panose="020B0604020202020204" pitchFamily="34" charset="0"/>
              </a:rPr>
              <a:t>Vil jeg gerne arbejde med:</a:t>
            </a:r>
          </a:p>
        </p:txBody>
      </p:sp>
      <p:sp>
        <p:nvSpPr>
          <p:cNvPr id="19" name="Rektangel 18">
            <a:extLst>
              <a:ext uri="{FF2B5EF4-FFF2-40B4-BE49-F238E27FC236}">
                <a16:creationId xmlns:a16="http://schemas.microsoft.com/office/drawing/2014/main" id="{54F587DE-ACF5-1049-9B0D-ED0D10B88AFF}"/>
              </a:ext>
            </a:extLst>
          </p:cNvPr>
          <p:cNvSpPr/>
          <p:nvPr/>
        </p:nvSpPr>
        <p:spPr>
          <a:xfrm>
            <a:off x="762539" y="3100796"/>
            <a:ext cx="2571538" cy="328039"/>
          </a:xfrm>
          <a:prstGeom prst="rect">
            <a:avLst/>
          </a:prstGeom>
        </p:spPr>
        <p:txBody>
          <a:bodyPr wrap="none">
            <a:spAutoFit/>
          </a:bodyPr>
          <a:lstStyle/>
          <a:p>
            <a:pPr fontAlgn="base">
              <a:lnSpc>
                <a:spcPct val="95000"/>
              </a:lnSpc>
              <a:spcBef>
                <a:spcPct val="0"/>
              </a:spcBef>
              <a:spcAft>
                <a:spcPct val="0"/>
              </a:spcAft>
            </a:pPr>
            <a:r>
              <a:rPr lang="da-DK" sz="1600" dirty="0">
                <a:solidFill>
                  <a:srgbClr val="56B783"/>
                </a:solidFill>
                <a:cs typeface="Arial" panose="020B0604020202020204" pitchFamily="34" charset="0"/>
              </a:rPr>
              <a:t>Vil jeg gerne vide mere om:</a:t>
            </a:r>
          </a:p>
        </p:txBody>
      </p:sp>
      <p:sp>
        <p:nvSpPr>
          <p:cNvPr id="20" name="Rektangel 19">
            <a:extLst>
              <a:ext uri="{FF2B5EF4-FFF2-40B4-BE49-F238E27FC236}">
                <a16:creationId xmlns:a16="http://schemas.microsoft.com/office/drawing/2014/main" id="{121FEFC4-367F-9D46-9A89-3168F62A08B8}"/>
              </a:ext>
            </a:extLst>
          </p:cNvPr>
          <p:cNvSpPr/>
          <p:nvPr/>
        </p:nvSpPr>
        <p:spPr>
          <a:xfrm>
            <a:off x="762539" y="4432666"/>
            <a:ext cx="3049233" cy="326243"/>
          </a:xfrm>
          <a:prstGeom prst="rect">
            <a:avLst/>
          </a:prstGeom>
        </p:spPr>
        <p:txBody>
          <a:bodyPr wrap="none">
            <a:spAutoFit/>
          </a:bodyPr>
          <a:lstStyle/>
          <a:p>
            <a:pPr fontAlgn="base">
              <a:lnSpc>
                <a:spcPct val="95000"/>
              </a:lnSpc>
              <a:spcBef>
                <a:spcPct val="0"/>
              </a:spcBef>
              <a:spcAft>
                <a:spcPct val="0"/>
              </a:spcAft>
            </a:pPr>
            <a:r>
              <a:rPr lang="da-DK" sz="1600" dirty="0">
                <a:solidFill>
                  <a:srgbClr val="56B783"/>
                </a:solidFill>
                <a:cs typeface="Arial" panose="020B0604020202020204" pitchFamily="34" charset="0"/>
              </a:rPr>
              <a:t>Blev jeg positivt overrasket over:</a:t>
            </a:r>
          </a:p>
        </p:txBody>
      </p:sp>
      <p:pic>
        <p:nvPicPr>
          <p:cNvPr id="11" name="Billede 10">
            <a:extLst>
              <a:ext uri="{FF2B5EF4-FFF2-40B4-BE49-F238E27FC236}">
                <a16:creationId xmlns:a16="http://schemas.microsoft.com/office/drawing/2014/main" id="{EB49EE70-90AC-624A-8E32-5BEB515ACBF5}"/>
              </a:ext>
            </a:extLst>
          </p:cNvPr>
          <p:cNvPicPr>
            <a:picLocks noChangeAspect="1"/>
          </p:cNvPicPr>
          <p:nvPr/>
        </p:nvPicPr>
        <p:blipFill>
          <a:blip r:embed="rId2"/>
          <a:stretch>
            <a:fillRect/>
          </a:stretch>
        </p:blipFill>
        <p:spPr>
          <a:xfrm>
            <a:off x="10781414" y="5434726"/>
            <a:ext cx="751774" cy="766048"/>
          </a:xfrm>
          <a:prstGeom prst="rect">
            <a:avLst/>
          </a:prstGeom>
        </p:spPr>
      </p:pic>
    </p:spTree>
    <p:extLst>
      <p:ext uri="{BB962C8B-B14F-4D97-AF65-F5344CB8AC3E}">
        <p14:creationId xmlns:p14="http://schemas.microsoft.com/office/powerpoint/2010/main" val="239645114"/>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edelsesevalueringens font">
      <a:majorFont>
        <a:latin typeface="Helvetica Now Display XBold"/>
        <a:ea typeface=""/>
        <a:cs typeface=""/>
      </a:majorFont>
      <a:minorFont>
        <a:latin typeface="Helvetica Now Display"/>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4171</TotalTime>
  <Words>1348</Words>
  <Application>Microsoft Office PowerPoint</Application>
  <PresentationFormat>Widescreen</PresentationFormat>
  <Paragraphs>152</Paragraphs>
  <Slides>27</Slides>
  <Notes>6</Notes>
  <HiddenSlides>4</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27</vt:i4>
      </vt:variant>
    </vt:vector>
  </HeadingPairs>
  <TitlesOfParts>
    <vt:vector size="33" baseType="lpstr">
      <vt:lpstr>Helvetica Now Display</vt:lpstr>
      <vt:lpstr>Calibri</vt:lpstr>
      <vt:lpstr>Helvetica Now Display XBold</vt:lpstr>
      <vt:lpstr>Wingdings</vt:lpstr>
      <vt:lpstr>Arial</vt:lpstr>
      <vt:lpstr>Office-tema</vt:lpstr>
      <vt:lpstr>Du kan ændre i disse slides, som det passer dig.  Bemærk, at tekst, der er markeret med rød, skal slettes/udfyldes, inden du præsenterer det for dine medarbejdere. Slides med et       i hjørnet er instruktionsslides, som skal slettes og dermed ikke skal indgå i din præsentation.</vt:lpstr>
      <vt:lpstr>Slidepræsentation til model 1 Dialogmøde om ledelsesevalueringen</vt:lpstr>
      <vt:lpstr>1. Velkomst og rammesætning af mødet </vt:lpstr>
      <vt:lpstr>Slide 1: Dagsorden for mødet </vt:lpstr>
      <vt:lpstr>Slide 2: Ledelsesevaluering – hvorfor? </vt:lpstr>
      <vt:lpstr>Slide 3: Fælles ”spilleregler” for mødet</vt:lpstr>
      <vt:lpstr>2. Min læsning af evalueringen</vt:lpstr>
      <vt:lpstr>Instruktion til slides </vt:lpstr>
      <vt:lpstr>Slide 4:  Efter jeg har læst rapporten</vt:lpstr>
      <vt:lpstr>3. Dialog om resultaterne</vt:lpstr>
      <vt:lpstr>Instruktion til slides </vt:lpstr>
      <vt:lpstr>Slide 5: Dialog om ledelsesevalueringens resultater</vt:lpstr>
      <vt:lpstr>Hvis du har valgt at dykke ned i nogle bestemte temaer, kan du evt. bruge dialogspørgsmålene på de følgende sider. Vælg kun de slides, der giver mening og slet de slides med temaer, du ikke vil fokusere på og/eller tilføj selv slides med dit fokus, som ikke er et bestemt tema.</vt:lpstr>
      <vt:lpstr>Slide 8: Jeg vil gerne arbejde med borgerorientering</vt:lpstr>
      <vt:lpstr>Slide 9: Jeg vil gerne arbejde med anerkendelse af indsats og resultater</vt:lpstr>
      <vt:lpstr>Slide 10: Jeg vil gerne arbejde med tværgående ledelse</vt:lpstr>
      <vt:lpstr>Slide 11: Jeg vil gerne arbejde med ledelse af borgerinddragelse </vt:lpstr>
      <vt:lpstr>Slide 12: Jeg vil gerne arbejde med faglig ledelse</vt:lpstr>
      <vt:lpstr>Slide 13: Jeg vil gerne arbejde med innovationsledelse</vt:lpstr>
      <vt:lpstr>Slide 14: Jeg vil gerne arbejde med driftsledelse </vt:lpstr>
      <vt:lpstr>Slide 15: Jeg vil gerne arbejde med mit ledelsesmæssige nærvær</vt:lpstr>
      <vt:lpstr>Slide 16: Jeg vil gerne arbejde med tillidsbaseret ledelse</vt:lpstr>
      <vt:lpstr>Slide 17: Jeg vil gerne arbejde med min lederrolle</vt:lpstr>
      <vt:lpstr>Slide 18: Jeg vil gerne arbejde med ledelse af psykologisk tryghed </vt:lpstr>
      <vt:lpstr>Slide 19: Jeg vil gerne arbejde med XXXXX</vt:lpstr>
      <vt:lpstr>4. Opsamling og afrunding</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1: PowerPoint-præsentation</dc:title>
  <dc:creator>Den fællesoffentlige ledelsesevaluering</dc:creator>
  <cp:lastModifiedBy>Lisa Rimstad Jacobsen</cp:lastModifiedBy>
  <cp:revision>168</cp:revision>
  <dcterms:created xsi:type="dcterms:W3CDTF">2020-03-24T09:58:45Z</dcterms:created>
  <dcterms:modified xsi:type="dcterms:W3CDTF">2023-04-19T20:21:59Z</dcterms:modified>
</cp:coreProperties>
</file>