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17"/>
  </p:notesMasterIdLst>
  <p:handoutMasterIdLst>
    <p:handoutMasterId r:id="rId18"/>
  </p:handoutMasterIdLst>
  <p:sldIdLst>
    <p:sldId id="265" r:id="rId2"/>
    <p:sldId id="262" r:id="rId3"/>
    <p:sldId id="263" r:id="rId4"/>
    <p:sldId id="260" r:id="rId5"/>
    <p:sldId id="284" r:id="rId6"/>
    <p:sldId id="285" r:id="rId7"/>
    <p:sldId id="269" r:id="rId8"/>
    <p:sldId id="270" r:id="rId9"/>
    <p:sldId id="286" r:id="rId10"/>
    <p:sldId id="272" r:id="rId11"/>
    <p:sldId id="273" r:id="rId12"/>
    <p:sldId id="281" r:id="rId13"/>
    <p:sldId id="283" r:id="rId14"/>
    <p:sldId id="280" r:id="rId15"/>
    <p:sldId id="264" r:id="rId16"/>
  </p:sldIdLst>
  <p:sldSz cx="12192000" cy="6858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e Lindgaard Petersen" initials="CLP" lastIdx="1" clrIdx="0">
    <p:extLst>
      <p:ext uri="{19B8F6BF-5375-455C-9EA6-DF929625EA0E}">
        <p15:presenceInfo xmlns:p15="http://schemas.microsoft.com/office/powerpoint/2012/main" userId="S-1-5-21-1647451481-3672502608-3803859085-127288" providerId="AD"/>
      </p:ext>
    </p:extLst>
  </p:cmAuthor>
  <p:cmAuthor id="2" name="Caroline Howard Grøn" initials="CHG" lastIdx="7" clrIdx="1">
    <p:extLst>
      <p:ext uri="{19B8F6BF-5375-455C-9EA6-DF929625EA0E}">
        <p15:presenceInfo xmlns:p15="http://schemas.microsoft.com/office/powerpoint/2012/main" userId="S-1-5-21-1647451481-3672502608-3803859085-156659" providerId="AD"/>
      </p:ext>
    </p:extLst>
  </p:cmAuthor>
  <p:cmAuthor id="3" name="Ari" initials="A" lastIdx="1" clrIdx="2">
    <p:extLst>
      <p:ext uri="{19B8F6BF-5375-455C-9EA6-DF929625EA0E}">
        <p15:presenceInfo xmlns:p15="http://schemas.microsoft.com/office/powerpoint/2012/main" userId="S::ari@usestudio.dk::ec0dc5d0-cd5e-421e-aa93-3df707042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56B783"/>
    <a:srgbClr val="00844B"/>
    <a:srgbClr val="326B4E"/>
    <a:srgbClr val="FF5E6B"/>
    <a:srgbClr val="FF437F"/>
    <a:srgbClr val="CCE9DA"/>
    <a:srgbClr val="ABD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3" autoAdjust="0"/>
    <p:restoredTop sz="97270"/>
  </p:normalViewPr>
  <p:slideViewPr>
    <p:cSldViewPr snapToGrid="0">
      <p:cViewPr varScale="1">
        <p:scale>
          <a:sx n="115" d="100"/>
          <a:sy n="115" d="100"/>
        </p:scale>
        <p:origin x="966" y="108"/>
      </p:cViewPr>
      <p:guideLst/>
    </p:cSldViewPr>
  </p:slideViewPr>
  <p:outlineViewPr>
    <p:cViewPr>
      <p:scale>
        <a:sx n="33" d="100"/>
        <a:sy n="33" d="100"/>
      </p:scale>
      <p:origin x="0" y="-51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5" d="100"/>
          <a:sy n="115" d="100"/>
        </p:scale>
        <p:origin x="44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016EC24-487A-2641-94EB-E421A908E0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FF686E85-4C97-8A4A-A121-AE88D2B059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E033A5-3E70-1C49-9501-C0B1D5DD6FF3}" type="datetimeFigureOut">
              <a:rPr lang="da-DK" smtClean="0"/>
              <a:t>19-04-2023</a:t>
            </a:fld>
            <a:endParaRPr lang="da-DK"/>
          </a:p>
        </p:txBody>
      </p:sp>
      <p:sp>
        <p:nvSpPr>
          <p:cNvPr id="4" name="Pladsholder til sidefod 3">
            <a:extLst>
              <a:ext uri="{FF2B5EF4-FFF2-40B4-BE49-F238E27FC236}">
                <a16:creationId xmlns:a16="http://schemas.microsoft.com/office/drawing/2014/main" id="{CB595E25-5797-CD42-9B19-6FCE68C53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F2B933D7-DE4B-8F46-B2F7-62C2CAF57E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168506-CD4E-EA43-AE7E-A44364C72A11}" type="slidenum">
              <a:rPr lang="da-DK" smtClean="0"/>
              <a:t>‹nr.›</a:t>
            </a:fld>
            <a:endParaRPr lang="da-DK"/>
          </a:p>
        </p:txBody>
      </p:sp>
    </p:spTree>
    <p:extLst>
      <p:ext uri="{BB962C8B-B14F-4D97-AF65-F5344CB8AC3E}">
        <p14:creationId xmlns:p14="http://schemas.microsoft.com/office/powerpoint/2010/main" val="3648793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4A895-4697-4861-A3E1-A5E45E0BF0F0}" type="datetimeFigureOut">
              <a:rPr lang="en-US" smtClean="0"/>
              <a:t>4/19/2023</a:t>
            </a:fld>
            <a:endParaRPr lang="en-US"/>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CBD7-EC3F-408D-9980-1784152491FD}" type="slidenum">
              <a:rPr lang="en-US" smtClean="0"/>
              <a:t>‹nr.›</a:t>
            </a:fld>
            <a:endParaRPr lang="en-US"/>
          </a:p>
        </p:txBody>
      </p:sp>
    </p:spTree>
    <p:extLst>
      <p:ext uri="{BB962C8B-B14F-4D97-AF65-F5344CB8AC3E}">
        <p14:creationId xmlns:p14="http://schemas.microsoft.com/office/powerpoint/2010/main" val="399654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rgbClr val="56B783"/>
        </a:solidFill>
        <a:effectLst/>
      </p:bgPr>
    </p:bg>
    <p:spTree>
      <p:nvGrpSpPr>
        <p:cNvPr id="1" name=""/>
        <p:cNvGrpSpPr/>
        <p:nvPr/>
      </p:nvGrpSpPr>
      <p:grpSpPr>
        <a:xfrm>
          <a:off x="0" y="0"/>
          <a:ext cx="0" cy="0"/>
          <a:chOff x="0" y="0"/>
          <a:chExt cx="0" cy="0"/>
        </a:xfrm>
      </p:grpSpPr>
      <p:pic>
        <p:nvPicPr>
          <p:cNvPr id="9" name="Billede 8" descr="Et billede, der indeholder person, indendørs, væg&#10;&#10;Automatisk genereret beskrivelse">
            <a:extLst>
              <a:ext uri="{FF2B5EF4-FFF2-40B4-BE49-F238E27FC236}">
                <a16:creationId xmlns:a16="http://schemas.microsoft.com/office/drawing/2014/main" id="{47F5A284-677A-3247-A33F-659563AD5E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 r="37679"/>
          <a:stretch/>
        </p:blipFill>
        <p:spPr>
          <a:xfrm>
            <a:off x="4618406" y="0"/>
            <a:ext cx="7596000" cy="6858000"/>
          </a:xfrm>
          <a:prstGeom prst="rect">
            <a:avLst/>
          </a:prstGeom>
        </p:spPr>
      </p:pic>
      <p:sp>
        <p:nvSpPr>
          <p:cNvPr id="11" name="Kombinationstegning 10">
            <a:extLst>
              <a:ext uri="{FF2B5EF4-FFF2-40B4-BE49-F238E27FC236}">
                <a16:creationId xmlns:a16="http://schemas.microsoft.com/office/drawing/2014/main" id="{2CE4F6C7-2A37-6840-A47F-B9FE14B9BCDC}"/>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Rectangle 3">
            <a:extLst>
              <a:ext uri="{FF2B5EF4-FFF2-40B4-BE49-F238E27FC236}">
                <a16:creationId xmlns:a16="http://schemas.microsoft.com/office/drawing/2014/main" id="{7D496C65-D017-714E-BF19-B6939344CCEC}"/>
              </a:ext>
            </a:extLst>
          </p:cNvPr>
          <p:cNvSpPr/>
          <p:nvPr userDrawn="1"/>
        </p:nvSpPr>
        <p:spPr>
          <a:xfrm>
            <a:off x="454039" y="5760720"/>
            <a:ext cx="1989904" cy="651803"/>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Undertitel 2">
            <a:extLst>
              <a:ext uri="{FF2B5EF4-FFF2-40B4-BE49-F238E27FC236}">
                <a16:creationId xmlns:a16="http://schemas.microsoft.com/office/drawing/2014/main" id="{4B911236-0C2F-244B-889C-B9C152607C13}"/>
              </a:ext>
            </a:extLst>
          </p:cNvPr>
          <p:cNvSpPr>
            <a:spLocks noGrp="1"/>
          </p:cNvSpPr>
          <p:nvPr>
            <p:ph type="subTitle" idx="1" hasCustomPrompt="1"/>
          </p:nvPr>
        </p:nvSpPr>
        <p:spPr>
          <a:xfrm>
            <a:off x="564299" y="3888103"/>
            <a:ext cx="7460282" cy="1150853"/>
          </a:xfrm>
        </p:spPr>
        <p:txBody>
          <a:bodyPr anchor="b">
            <a:normAutofit/>
          </a:bodyPr>
          <a:lstStyle>
            <a:lvl1pPr marL="0" indent="0">
              <a:lnSpc>
                <a:spcPct val="90000"/>
              </a:lnSpc>
              <a:buNone/>
              <a:defRPr sz="2200" b="0">
                <a:solidFill>
                  <a:srgbClr val="FF0000"/>
                </a:solidFill>
                <a:latin typeface="+mn-lt"/>
              </a:defRPr>
            </a:lvl1pPr>
          </a:lstStyle>
          <a:p>
            <a:r>
              <a:rPr lang="en-US" dirty="0" err="1">
                <a:solidFill>
                  <a:srgbClr val="FF0000"/>
                </a:solidFill>
              </a:rPr>
              <a:t>Ledernavn</a:t>
            </a:r>
            <a:endParaRPr lang="en-US" dirty="0">
              <a:solidFill>
                <a:srgbClr val="FF0000"/>
              </a:solidFill>
            </a:endParaRPr>
          </a:p>
          <a:p>
            <a:r>
              <a:rPr lang="en-US" dirty="0" err="1">
                <a:solidFill>
                  <a:srgbClr val="FF0000"/>
                </a:solidFill>
              </a:rPr>
              <a:t>Organisation</a:t>
            </a:r>
            <a:endParaRPr lang="en-US" dirty="0">
              <a:solidFill>
                <a:srgbClr val="FF0000"/>
              </a:solidFill>
            </a:endParaRPr>
          </a:p>
        </p:txBody>
      </p:sp>
      <p:sp>
        <p:nvSpPr>
          <p:cNvPr id="4" name="Titel 3">
            <a:extLst>
              <a:ext uri="{FF2B5EF4-FFF2-40B4-BE49-F238E27FC236}">
                <a16:creationId xmlns:a16="http://schemas.microsoft.com/office/drawing/2014/main" id="{171220BE-C4CF-A143-9541-E9C76D9FAD0B}"/>
              </a:ext>
            </a:extLst>
          </p:cNvPr>
          <p:cNvSpPr>
            <a:spLocks noGrp="1"/>
          </p:cNvSpPr>
          <p:nvPr>
            <p:ph type="title"/>
          </p:nvPr>
        </p:nvSpPr>
        <p:spPr>
          <a:xfrm>
            <a:off x="547365" y="1192609"/>
            <a:ext cx="7477216" cy="2143687"/>
          </a:xfrm>
        </p:spPr>
        <p:txBody>
          <a:bodyPr anchor="t"/>
          <a:lstStyle>
            <a:lvl1pPr>
              <a:defRPr sz="4500" b="0">
                <a:solidFill>
                  <a:schemeClr val="bg1"/>
                </a:solidFill>
              </a:defRPr>
            </a:lvl1pPr>
          </a:lstStyle>
          <a:p>
            <a:r>
              <a:rPr lang="da-DK" dirty="0"/>
              <a:t>Klik for at redigere titeltypografien i masteren</a:t>
            </a:r>
          </a:p>
        </p:txBody>
      </p:sp>
      <p:pic>
        <p:nvPicPr>
          <p:cNvPr id="12" name="Graphic 5">
            <a:extLst>
              <a:ext uri="{FF2B5EF4-FFF2-40B4-BE49-F238E27FC236}">
                <a16:creationId xmlns:a16="http://schemas.microsoft.com/office/drawing/2014/main" id="{B46AE6CE-E7A2-294B-8928-B3C631AE855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398194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1920" y="529364"/>
            <a:ext cx="10515600" cy="1325563"/>
          </a:xfrm>
        </p:spPr>
        <p:txBody>
          <a:bodyPr anchor="t"/>
          <a:lstStyle>
            <a:lvl1pPr>
              <a:defRPr>
                <a:latin typeface="Helvetica Now Display XBold" panose="020B0904030202020204" pitchFamily="34" charset="0"/>
              </a:defRPr>
            </a:lvl1pPr>
          </a:lstStyle>
          <a:p>
            <a:r>
              <a:rPr lang="da-DK" dirty="0"/>
              <a:t>Klik for at redigere i master</a:t>
            </a:r>
            <a:endParaRPr lang="en-US" dirty="0"/>
          </a:p>
        </p:txBody>
      </p:sp>
      <p:sp>
        <p:nvSpPr>
          <p:cNvPr id="3" name="Text Placeholder 2"/>
          <p:cNvSpPr>
            <a:spLocks noGrp="1"/>
          </p:cNvSpPr>
          <p:nvPr>
            <p:ph type="body" idx="1"/>
          </p:nvPr>
        </p:nvSpPr>
        <p:spPr>
          <a:xfrm>
            <a:off x="551921" y="1472751"/>
            <a:ext cx="5157787" cy="4658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typografien i masterens</a:t>
            </a:r>
          </a:p>
        </p:txBody>
      </p:sp>
      <p:sp>
        <p:nvSpPr>
          <p:cNvPr id="4" name="Content Placeholder 3"/>
          <p:cNvSpPr>
            <a:spLocks noGrp="1"/>
          </p:cNvSpPr>
          <p:nvPr>
            <p:ph sz="half" idx="2"/>
          </p:nvPr>
        </p:nvSpPr>
        <p:spPr>
          <a:xfrm>
            <a:off x="551921" y="1962773"/>
            <a:ext cx="5157787" cy="368458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Text Placeholder 4"/>
          <p:cNvSpPr>
            <a:spLocks noGrp="1"/>
          </p:cNvSpPr>
          <p:nvPr>
            <p:ph type="body" sz="quarter" idx="3"/>
          </p:nvPr>
        </p:nvSpPr>
        <p:spPr>
          <a:xfrm>
            <a:off x="5884333" y="1497027"/>
            <a:ext cx="5183188" cy="4173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typografien i masterens</a:t>
            </a:r>
          </a:p>
        </p:txBody>
      </p:sp>
      <p:sp>
        <p:nvSpPr>
          <p:cNvPr id="6" name="Content Placeholder 5"/>
          <p:cNvSpPr>
            <a:spLocks noGrp="1"/>
          </p:cNvSpPr>
          <p:nvPr>
            <p:ph sz="quarter" idx="4"/>
          </p:nvPr>
        </p:nvSpPr>
        <p:spPr>
          <a:xfrm>
            <a:off x="5884333" y="1962773"/>
            <a:ext cx="5183188" cy="3684588"/>
          </a:xfrm>
        </p:spPr>
        <p:txBody>
          <a:bodyPr/>
          <a:lstStyle>
            <a:lvl2pPr>
              <a:defRPr/>
            </a:lvl2pPr>
            <a:lvl3pPr marL="914400" indent="0">
              <a:buFontTx/>
              <a:buNone/>
              <a:defRPr/>
            </a:lvl3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64016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60541" y="545896"/>
            <a:ext cx="3932237" cy="501509"/>
          </a:xfrm>
        </p:spPr>
        <p:txBody>
          <a:bodyPr anchor="t"/>
          <a:lstStyle>
            <a:lvl1pPr>
              <a:defRPr sz="2800"/>
            </a:lvl1pPr>
          </a:lstStyle>
          <a:p>
            <a:r>
              <a:rPr lang="da-DK" dirty="0"/>
              <a:t>Klik for at redigere</a:t>
            </a:r>
            <a:endParaRPr lang="en-US" dirty="0"/>
          </a:p>
        </p:txBody>
      </p:sp>
      <p:sp>
        <p:nvSpPr>
          <p:cNvPr id="3" name="Content Placeholder 2"/>
          <p:cNvSpPr>
            <a:spLocks noGrp="1"/>
          </p:cNvSpPr>
          <p:nvPr>
            <p:ph idx="1"/>
          </p:nvPr>
        </p:nvSpPr>
        <p:spPr>
          <a:xfrm>
            <a:off x="4903941" y="551244"/>
            <a:ext cx="6172200" cy="4873625"/>
          </a:xfrm>
        </p:spPr>
        <p:txBody>
          <a:bodyPr>
            <a:normAutofit/>
          </a:bodyPr>
          <a:lstStyle>
            <a:lvl1pPr marL="228600" indent="-228600">
              <a:buFontTx/>
              <a:buBlip>
                <a:blip r:embed="rId2"/>
              </a:buBlip>
              <a:defRPr sz="2800"/>
            </a:lvl1pPr>
            <a:lvl2pPr marL="685800" indent="-22860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2000"/>
            </a:lvl6pPr>
            <a:lvl7pPr>
              <a:defRPr sz="2000"/>
            </a:lvl7pPr>
            <a:lvl8pPr>
              <a:defRPr sz="2000"/>
            </a:lvl8pPr>
            <a:lvl9pPr>
              <a:defRPr sz="2000"/>
            </a:lvl9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Text Placeholder 3"/>
          <p:cNvSpPr>
            <a:spLocks noGrp="1"/>
          </p:cNvSpPr>
          <p:nvPr>
            <p:ph type="body" sz="half" idx="2"/>
          </p:nvPr>
        </p:nvSpPr>
        <p:spPr>
          <a:xfrm>
            <a:off x="560541" y="1186737"/>
            <a:ext cx="3932237" cy="43153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Tree>
    <p:extLst>
      <p:ext uri="{BB962C8B-B14F-4D97-AF65-F5344CB8AC3E}">
        <p14:creationId xmlns:p14="http://schemas.microsoft.com/office/powerpoint/2010/main" val="378011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60541" y="545896"/>
            <a:ext cx="3932237" cy="509600"/>
          </a:xfrm>
        </p:spPr>
        <p:txBody>
          <a:bodyPr anchor="t"/>
          <a:lstStyle>
            <a:lvl1pPr>
              <a:defRPr sz="2800"/>
            </a:lvl1pPr>
          </a:lstStyle>
          <a:p>
            <a:r>
              <a:rPr lang="da-DK" dirty="0"/>
              <a:t>Klik for at redigere</a:t>
            </a:r>
            <a:endParaRPr lang="en-US" dirty="0"/>
          </a:p>
        </p:txBody>
      </p:sp>
      <p:sp>
        <p:nvSpPr>
          <p:cNvPr id="3" name="Picture Placeholder 2"/>
          <p:cNvSpPr>
            <a:spLocks noGrp="1" noChangeAspect="1"/>
          </p:cNvSpPr>
          <p:nvPr>
            <p:ph type="pic" idx="1"/>
          </p:nvPr>
        </p:nvSpPr>
        <p:spPr>
          <a:xfrm>
            <a:off x="4903941" y="545453"/>
            <a:ext cx="6172200" cy="4873625"/>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endParaRPr lang="en-US" dirty="0"/>
          </a:p>
        </p:txBody>
      </p:sp>
      <p:sp>
        <p:nvSpPr>
          <p:cNvPr id="4" name="Text Placeholder 3"/>
          <p:cNvSpPr>
            <a:spLocks noGrp="1"/>
          </p:cNvSpPr>
          <p:nvPr>
            <p:ph type="body" sz="half" idx="2"/>
          </p:nvPr>
        </p:nvSpPr>
        <p:spPr>
          <a:xfrm>
            <a:off x="560541" y="1186513"/>
            <a:ext cx="3932237" cy="42829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Tree>
    <p:extLst>
      <p:ext uri="{BB962C8B-B14F-4D97-AF65-F5344CB8AC3E}">
        <p14:creationId xmlns:p14="http://schemas.microsoft.com/office/powerpoint/2010/main" val="284763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1" y="3429000"/>
            <a:ext cx="12194191" cy="2416199"/>
          </a:xfrm>
          <a:prstGeom prst="rect">
            <a:avLst/>
          </a:prstGeom>
        </p:spPr>
      </p:pic>
      <p:sp>
        <p:nvSpPr>
          <p:cNvPr id="4" name="Pladsholder til tekst 3"/>
          <p:cNvSpPr>
            <a:spLocks noGrp="1"/>
          </p:cNvSpPr>
          <p:nvPr>
            <p:ph type="body" sz="quarter" idx="10" hasCustomPrompt="1"/>
          </p:nvPr>
        </p:nvSpPr>
        <p:spPr>
          <a:xfrm>
            <a:off x="2993741" y="1746930"/>
            <a:ext cx="6202325" cy="1161367"/>
          </a:xfrm>
        </p:spPr>
        <p:txBody>
          <a:bodyPr>
            <a:noAutofit/>
          </a:bodyPr>
          <a:lstStyle>
            <a:lvl1pPr marL="0" indent="0" algn="ctr">
              <a:buNone/>
              <a:defRPr sz="4000" baseline="0">
                <a:solidFill>
                  <a:srgbClr val="FF0000"/>
                </a:solidFill>
                <a:latin typeface="+mj-lt"/>
              </a:defRPr>
            </a:lvl1pPr>
          </a:lstStyle>
          <a:p>
            <a:pPr lvl="0"/>
            <a:r>
              <a:rPr lang="da-DK" dirty="0"/>
              <a:t>”Indsæt slutbesked her”</a:t>
            </a:r>
            <a:endParaRPr lang="en-US" dirty="0"/>
          </a:p>
        </p:txBody>
      </p:sp>
    </p:spTree>
    <p:extLst>
      <p:ext uri="{BB962C8B-B14F-4D97-AF65-F5344CB8AC3E}">
        <p14:creationId xmlns:p14="http://schemas.microsoft.com/office/powerpoint/2010/main" val="306762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un titel">
    <p:bg>
      <p:bgPr>
        <a:solidFill>
          <a:srgbClr val="56B783">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3798" y="534516"/>
            <a:ext cx="10515600" cy="1011507"/>
          </a:xfrm>
        </p:spPr>
        <p:txBody>
          <a:bodyPr anchor="t"/>
          <a:lstStyle/>
          <a:p>
            <a:r>
              <a:rPr lang="da-DK" dirty="0"/>
              <a:t>Klik for at redigere i master</a:t>
            </a:r>
            <a:endParaRPr lang="en-US" dirty="0"/>
          </a:p>
        </p:txBody>
      </p:sp>
      <p:sp>
        <p:nvSpPr>
          <p:cNvPr id="3" name="Tekstfelt 2"/>
          <p:cNvSpPr txBox="1"/>
          <p:nvPr userDrawn="1"/>
        </p:nvSpPr>
        <p:spPr>
          <a:xfrm>
            <a:off x="398142" y="2395242"/>
            <a:ext cx="10515600" cy="646331"/>
          </a:xfrm>
          <a:prstGeom prst="rect">
            <a:avLst/>
          </a:prstGeom>
          <a:noFill/>
        </p:spPr>
        <p:txBody>
          <a:bodyPr wrap="square" rtlCol="0">
            <a:spAutoFit/>
          </a:bodyPr>
          <a:lstStyle/>
          <a:p>
            <a:endParaRPr lang="da-DK" baseline="0" dirty="0"/>
          </a:p>
          <a:p>
            <a:endParaRPr lang="en-US" dirty="0"/>
          </a:p>
        </p:txBody>
      </p:sp>
      <p:sp>
        <p:nvSpPr>
          <p:cNvPr id="5" name="Pladsholder til tekst 4"/>
          <p:cNvSpPr>
            <a:spLocks noGrp="1"/>
          </p:cNvSpPr>
          <p:nvPr>
            <p:ph type="body" sz="quarter" idx="10"/>
          </p:nvPr>
        </p:nvSpPr>
        <p:spPr>
          <a:xfrm>
            <a:off x="540850" y="1792221"/>
            <a:ext cx="8254015" cy="3738408"/>
          </a:xfrm>
        </p:spPr>
        <p:txBody>
          <a:bodyPr/>
          <a:lstStyle>
            <a:lvl1pPr>
              <a:defRPr b="0">
                <a:latin typeface="+mn-lt"/>
              </a:defRPr>
            </a:lvl1pPr>
            <a:lvl2pPr>
              <a:defRPr>
                <a:latin typeface="+mn-lt"/>
              </a:defRPr>
            </a:lvl2pPr>
            <a:lvl3pPr marL="1143000" indent="-228600">
              <a:buFontTx/>
              <a:buBlip>
                <a:blip r:embed="rId2"/>
              </a:buBlip>
              <a:defRPr>
                <a:latin typeface="+mn-lt"/>
              </a:defRPr>
            </a:lvl3pPr>
            <a:lvl4pPr marL="1600200" indent="-228600">
              <a:buFontTx/>
              <a:buBlip>
                <a:blip r:embed="rId2"/>
              </a:buBlip>
              <a:defRPr sz="1600">
                <a:latin typeface="+mn-lt"/>
              </a:defRPr>
            </a:lvl4pPr>
            <a:lvl5pPr marL="2057400" indent="-228600">
              <a:buFontTx/>
              <a:buBlip>
                <a:blip r:embed="rId3"/>
              </a:buBlip>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p:txBody>
      </p:sp>
    </p:spTree>
    <p:extLst>
      <p:ext uri="{BB962C8B-B14F-4D97-AF65-F5344CB8AC3E}">
        <p14:creationId xmlns:p14="http://schemas.microsoft.com/office/powerpoint/2010/main" val="244726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1B3EE4-10B0-7845-8417-9C20CD3F6EB6}"/>
              </a:ext>
            </a:extLst>
          </p:cNvPr>
          <p:cNvSpPr>
            <a:spLocks noGrp="1"/>
          </p:cNvSpPr>
          <p:nvPr>
            <p:ph type="title" hasCustomPrompt="1"/>
          </p:nvPr>
        </p:nvSpPr>
        <p:spPr>
          <a:xfrm>
            <a:off x="543798" y="534516"/>
            <a:ext cx="10515600" cy="1011507"/>
          </a:xfrm>
        </p:spPr>
        <p:txBody>
          <a:bodyPr anchor="t"/>
          <a:lstStyle/>
          <a:p>
            <a:r>
              <a:rPr lang="da-DK" dirty="0"/>
              <a:t>Klik for at redigere i master</a:t>
            </a:r>
            <a:endParaRPr lang="en-US" dirty="0"/>
          </a:p>
        </p:txBody>
      </p:sp>
    </p:spTree>
    <p:extLst>
      <p:ext uri="{BB962C8B-B14F-4D97-AF65-F5344CB8AC3E}">
        <p14:creationId xmlns:p14="http://schemas.microsoft.com/office/powerpoint/2010/main" val="61522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fsnitsoverskrift">
    <p:bg>
      <p:bgPr>
        <a:solidFill>
          <a:srgbClr val="56B783"/>
        </a:solidFill>
        <a:effectLst/>
      </p:bgPr>
    </p:bg>
    <p:spTree>
      <p:nvGrpSpPr>
        <p:cNvPr id="1" name=""/>
        <p:cNvGrpSpPr/>
        <p:nvPr/>
      </p:nvGrpSpPr>
      <p:grpSpPr>
        <a:xfrm>
          <a:off x="0" y="0"/>
          <a:ext cx="0" cy="0"/>
          <a:chOff x="0" y="0"/>
          <a:chExt cx="0" cy="0"/>
        </a:xfrm>
      </p:grpSpPr>
      <p:sp>
        <p:nvSpPr>
          <p:cNvPr id="15" name="Kombinationstegning 14">
            <a:extLst>
              <a:ext uri="{FF2B5EF4-FFF2-40B4-BE49-F238E27FC236}">
                <a16:creationId xmlns:a16="http://schemas.microsoft.com/office/drawing/2014/main" id="{7E89A653-D2FD-BA44-8B94-A934E17D8D0A}"/>
              </a:ext>
            </a:extLst>
          </p:cNvPr>
          <p:cNvSpPr/>
          <p:nvPr userDrawn="1"/>
        </p:nvSpPr>
        <p:spPr>
          <a:xfrm>
            <a:off x="6585909" y="-38093"/>
            <a:ext cx="5730949" cy="6932428"/>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57264"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2">
            <a:biLevel thresh="50000"/>
          </a:blip>
          <a:stretch>
            <a:fillRect/>
          </a:stretch>
        </p:blipFill>
        <p:spPr>
          <a:xfrm>
            <a:off x="7404187" y="5348177"/>
            <a:ext cx="803034" cy="910264"/>
          </a:xfrm>
          <a:prstGeom prst="rect">
            <a:avLst/>
          </a:prstGeom>
        </p:spPr>
      </p:pic>
      <p:pic>
        <p:nvPicPr>
          <p:cNvPr id="19" name="Graphic 5">
            <a:extLst>
              <a:ext uri="{FF2B5EF4-FFF2-40B4-BE49-F238E27FC236}">
                <a16:creationId xmlns:a16="http://schemas.microsoft.com/office/drawing/2014/main" id="{6D261386-C851-8744-A244-7AC039CC751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3887433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Afsnitsoverskrift">
    <p:bg>
      <p:bgPr>
        <a:solidFill>
          <a:srgbClr val="56B783"/>
        </a:solidFill>
        <a:effectLst/>
      </p:bgPr>
    </p:bg>
    <p:spTree>
      <p:nvGrpSpPr>
        <p:cNvPr id="1" name=""/>
        <p:cNvGrpSpPr/>
        <p:nvPr/>
      </p:nvGrpSpPr>
      <p:grpSpPr>
        <a:xfrm>
          <a:off x="0" y="0"/>
          <a:ext cx="0" cy="0"/>
          <a:chOff x="0" y="0"/>
          <a:chExt cx="0" cy="0"/>
        </a:xfrm>
      </p:grpSpPr>
      <p:pic>
        <p:nvPicPr>
          <p:cNvPr id="8" name="Billede 7" descr="Et billede, der indeholder person, indendørs, vindue&#10;&#10;Automatisk genereret beskrivelse">
            <a:extLst>
              <a:ext uri="{FF2B5EF4-FFF2-40B4-BE49-F238E27FC236}">
                <a16:creationId xmlns:a16="http://schemas.microsoft.com/office/drawing/2014/main" id="{76F3595D-CA5C-AD43-84EA-DE3061AECB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 r="36514"/>
          <a:stretch/>
        </p:blipFill>
        <p:spPr>
          <a:xfrm>
            <a:off x="4455042" y="-3736"/>
            <a:ext cx="7771897" cy="6879767"/>
          </a:xfrm>
          <a:prstGeom prst="rect">
            <a:avLst/>
          </a:prstGeom>
        </p:spPr>
      </p:pic>
      <p:sp>
        <p:nvSpPr>
          <p:cNvPr id="11" name="Kombinationstegning 10">
            <a:extLst>
              <a:ext uri="{FF2B5EF4-FFF2-40B4-BE49-F238E27FC236}">
                <a16:creationId xmlns:a16="http://schemas.microsoft.com/office/drawing/2014/main" id="{BB31D125-D663-F04B-9A51-2A6632BF3E80}"/>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78529"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3">
            <a:biLevel thresh="50000"/>
          </a:blip>
          <a:stretch>
            <a:fillRect/>
          </a:stretch>
        </p:blipFill>
        <p:spPr>
          <a:xfrm>
            <a:off x="7404187" y="5348177"/>
            <a:ext cx="803034" cy="910264"/>
          </a:xfrm>
          <a:prstGeom prst="rect">
            <a:avLst/>
          </a:prstGeom>
        </p:spPr>
      </p:pic>
      <p:pic>
        <p:nvPicPr>
          <p:cNvPr id="13" name="Graphic 5">
            <a:extLst>
              <a:ext uri="{FF2B5EF4-FFF2-40B4-BE49-F238E27FC236}">
                <a16:creationId xmlns:a16="http://schemas.microsoft.com/office/drawing/2014/main" id="{40CE30F7-AED9-F643-BD25-BBB359FB24C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10712862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Afsnitsoverskrift">
    <p:bg>
      <p:bgPr>
        <a:solidFill>
          <a:srgbClr val="56B783"/>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B265A56D-37C3-2145-B38E-18A2459835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4" r="23869"/>
          <a:stretch/>
        </p:blipFill>
        <p:spPr>
          <a:xfrm>
            <a:off x="3661551" y="872"/>
            <a:ext cx="8532000" cy="6856256"/>
          </a:xfrm>
          <a:prstGeom prst="rect">
            <a:avLst/>
          </a:prstGeom>
        </p:spPr>
      </p:pic>
      <p:sp>
        <p:nvSpPr>
          <p:cNvPr id="13" name="Kombinationstegning 12">
            <a:extLst>
              <a:ext uri="{FF2B5EF4-FFF2-40B4-BE49-F238E27FC236}">
                <a16:creationId xmlns:a16="http://schemas.microsoft.com/office/drawing/2014/main" id="{A98E692E-0551-3C40-A946-2A56D79C12D3}"/>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78529"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3">
            <a:biLevel thresh="50000"/>
          </a:blip>
          <a:stretch>
            <a:fillRect/>
          </a:stretch>
        </p:blipFill>
        <p:spPr>
          <a:xfrm>
            <a:off x="7404187" y="5348177"/>
            <a:ext cx="803034" cy="910264"/>
          </a:xfrm>
          <a:prstGeom prst="rect">
            <a:avLst/>
          </a:prstGeom>
        </p:spPr>
      </p:pic>
      <p:pic>
        <p:nvPicPr>
          <p:cNvPr id="14" name="Graphic 5">
            <a:extLst>
              <a:ext uri="{FF2B5EF4-FFF2-40B4-BE49-F238E27FC236}">
                <a16:creationId xmlns:a16="http://schemas.microsoft.com/office/drawing/2014/main" id="{A36C1F3E-4A8D-D749-BD25-A49EF005E2C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175995387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Afsnitsoverskrift">
    <p:bg>
      <p:bgPr>
        <a:solidFill>
          <a:srgbClr val="56B783"/>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B265A56D-37C3-2145-B38E-18A2459835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34" r="32386"/>
          <a:stretch/>
        </p:blipFill>
        <p:spPr>
          <a:xfrm>
            <a:off x="5807468" y="872"/>
            <a:ext cx="6408000" cy="6856256"/>
          </a:xfrm>
          <a:prstGeom prst="rect">
            <a:avLst/>
          </a:prstGeom>
        </p:spPr>
      </p:pic>
      <p:sp>
        <p:nvSpPr>
          <p:cNvPr id="13" name="Kombinationstegning 12">
            <a:extLst>
              <a:ext uri="{FF2B5EF4-FFF2-40B4-BE49-F238E27FC236}">
                <a16:creationId xmlns:a16="http://schemas.microsoft.com/office/drawing/2014/main" id="{A98E692E-0551-3C40-A946-2A56D79C12D3}"/>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78529"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3">
            <a:biLevel thresh="50000"/>
          </a:blip>
          <a:stretch>
            <a:fillRect/>
          </a:stretch>
        </p:blipFill>
        <p:spPr>
          <a:xfrm>
            <a:off x="7404187" y="5348177"/>
            <a:ext cx="803034" cy="910264"/>
          </a:xfrm>
          <a:prstGeom prst="rect">
            <a:avLst/>
          </a:prstGeom>
        </p:spPr>
      </p:pic>
      <p:pic>
        <p:nvPicPr>
          <p:cNvPr id="11" name="Graphic 5">
            <a:extLst>
              <a:ext uri="{FF2B5EF4-FFF2-40B4-BE49-F238E27FC236}">
                <a16:creationId xmlns:a16="http://schemas.microsoft.com/office/drawing/2014/main" id="{C8B5D40B-FB8B-9E41-9FF4-87B59CC6237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318104393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Afsnitsoverskrift">
    <p:bg>
      <p:bgPr>
        <a:solidFill>
          <a:srgbClr val="56B783"/>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BBAA683F-AD18-934A-B44F-BCD71A1123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230" r="-2315"/>
          <a:stretch/>
        </p:blipFill>
        <p:spPr>
          <a:xfrm flipH="1">
            <a:off x="6012008" y="6359"/>
            <a:ext cx="6228000" cy="6851641"/>
          </a:xfrm>
          <a:prstGeom prst="rect">
            <a:avLst/>
          </a:prstGeom>
        </p:spPr>
      </p:pic>
      <p:sp>
        <p:nvSpPr>
          <p:cNvPr id="14" name="Kombinationstegning 13">
            <a:extLst>
              <a:ext uri="{FF2B5EF4-FFF2-40B4-BE49-F238E27FC236}">
                <a16:creationId xmlns:a16="http://schemas.microsoft.com/office/drawing/2014/main" id="{4E9D940F-F060-434E-A584-4279FD54DCC0}"/>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78529"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3">
            <a:biLevel thresh="50000"/>
          </a:blip>
          <a:stretch>
            <a:fillRect/>
          </a:stretch>
        </p:blipFill>
        <p:spPr>
          <a:xfrm>
            <a:off x="7404187" y="5348177"/>
            <a:ext cx="803034" cy="910264"/>
          </a:xfrm>
          <a:prstGeom prst="rect">
            <a:avLst/>
          </a:prstGeom>
        </p:spPr>
      </p:pic>
      <p:pic>
        <p:nvPicPr>
          <p:cNvPr id="11" name="Graphic 5">
            <a:extLst>
              <a:ext uri="{FF2B5EF4-FFF2-40B4-BE49-F238E27FC236}">
                <a16:creationId xmlns:a16="http://schemas.microsoft.com/office/drawing/2014/main" id="{C8B5D40B-FB8B-9E41-9FF4-87B59CC6237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39272773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333" y="525610"/>
            <a:ext cx="10515600" cy="742803"/>
          </a:xfrm>
        </p:spPr>
        <p:txBody>
          <a:bodyPr anchor="t"/>
          <a:lstStyle>
            <a:lvl1pPr>
              <a:defRPr>
                <a:latin typeface="+mj-lt"/>
              </a:defRPr>
            </a:lvl1pPr>
          </a:lstStyle>
          <a:p>
            <a:r>
              <a:rPr lang="da-DK" dirty="0"/>
              <a:t>Klik for at redigere i master</a:t>
            </a:r>
            <a:endParaRPr lang="en-US" dirty="0"/>
          </a:p>
        </p:txBody>
      </p:sp>
      <p:sp>
        <p:nvSpPr>
          <p:cNvPr id="3" name="Content Placeholder 2"/>
          <p:cNvSpPr>
            <a:spLocks noGrp="1"/>
          </p:cNvSpPr>
          <p:nvPr>
            <p:ph sz="half" idx="1"/>
          </p:nvPr>
        </p:nvSpPr>
        <p:spPr>
          <a:xfrm>
            <a:off x="550333" y="1542405"/>
            <a:ext cx="5181600" cy="4351338"/>
          </a:xfrm>
        </p:spPr>
        <p:txBody>
          <a:bodyPr/>
          <a:lstStyle>
            <a:lvl1pPr marL="228600" indent="-228600">
              <a:buClr>
                <a:srgbClr val="56B783"/>
              </a:buClr>
              <a:buFontTx/>
              <a:buBlip>
                <a:blip r:embed="rId2"/>
              </a:buBlip>
              <a:defRPr/>
            </a:lvl1pPr>
            <a:lvl2pPr marL="685800" indent="-228600">
              <a:buClr>
                <a:srgbClr val="56B783"/>
              </a:buClr>
              <a:buFontTx/>
              <a:buBlip>
                <a:blip r:embed="rId2"/>
              </a:buBlip>
              <a:defRPr/>
            </a:lvl2pPr>
            <a:lvl3pPr marL="1143000" indent="-228600">
              <a:buClr>
                <a:srgbClr val="56B783"/>
              </a:buClr>
              <a:buFontTx/>
              <a:buBlip>
                <a:blip r:embed="rId2"/>
              </a:buBlip>
              <a:defRPr/>
            </a:lvl3pPr>
            <a:lvl4pPr marL="1600200" indent="-228600">
              <a:buClr>
                <a:srgbClr val="56B783"/>
              </a:buClr>
              <a:buFontTx/>
              <a:buBlip>
                <a:blip r:embed="rId2"/>
              </a:buBlip>
              <a:defRPr/>
            </a:lvl4pPr>
            <a:lvl5pPr marL="2057400" indent="-228600">
              <a:buClr>
                <a:srgbClr val="56B783"/>
              </a:buClr>
              <a:buFontTx/>
              <a:buBlip>
                <a:blip r:embed="rId2"/>
              </a:buBlip>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Content Placeholder 3"/>
          <p:cNvSpPr>
            <a:spLocks noGrp="1"/>
          </p:cNvSpPr>
          <p:nvPr>
            <p:ph sz="half" idx="2"/>
          </p:nvPr>
        </p:nvSpPr>
        <p:spPr>
          <a:xfrm>
            <a:off x="5884333" y="1542405"/>
            <a:ext cx="5181600" cy="4351338"/>
          </a:xfrm>
        </p:spPr>
        <p:txBody>
          <a:bodyPr/>
          <a:lstStyle>
            <a:lvl1pPr marL="228600" indent="-228600">
              <a:buClr>
                <a:srgbClr val="56B783"/>
              </a:buClr>
              <a:buFontTx/>
              <a:buBlip>
                <a:blip r:embed="rId2"/>
              </a:buBlip>
              <a:defRPr/>
            </a:lvl1pPr>
            <a:lvl2pPr marL="685800" indent="-228600">
              <a:buClr>
                <a:srgbClr val="56B783"/>
              </a:buClr>
              <a:buFontTx/>
              <a:buBlip>
                <a:blip r:embed="rId2"/>
              </a:buBlip>
              <a:defRPr/>
            </a:lvl2pPr>
            <a:lvl3pPr marL="1143000" indent="-228600">
              <a:buClr>
                <a:srgbClr val="56B783"/>
              </a:buClr>
              <a:buFontTx/>
              <a:buBlip>
                <a:blip r:embed="rId2"/>
              </a:buBlip>
              <a:defRPr/>
            </a:lvl3pPr>
            <a:lvl4pPr marL="1600200" indent="-228600">
              <a:buClr>
                <a:srgbClr val="56B783"/>
              </a:buClr>
              <a:buFontTx/>
              <a:buBlip>
                <a:blip r:embed="rId2"/>
              </a:buBlip>
              <a:defRPr/>
            </a:lvl4pPr>
            <a:lvl5pPr marL="2057400" indent="-228600">
              <a:buClr>
                <a:srgbClr val="56B783"/>
              </a:buClr>
              <a:buFontTx/>
              <a:buBlip>
                <a:blip r:embed="rId2"/>
              </a:buBlip>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107641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Kombinationstegning 12">
            <a:extLst>
              <a:ext uri="{FF2B5EF4-FFF2-40B4-BE49-F238E27FC236}">
                <a16:creationId xmlns:a16="http://schemas.microsoft.com/office/drawing/2014/main" id="{60B836FF-4512-7F47-A0E2-058869BCCA3A}"/>
              </a:ext>
            </a:extLst>
          </p:cNvPr>
          <p:cNvSpPr/>
          <p:nvPr userDrawn="1"/>
        </p:nvSpPr>
        <p:spPr>
          <a:xfrm>
            <a:off x="6585909" y="-38093"/>
            <a:ext cx="5730949" cy="6932428"/>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Placeholder 1"/>
          <p:cNvSpPr>
            <a:spLocks noGrp="1"/>
          </p:cNvSpPr>
          <p:nvPr>
            <p:ph type="title"/>
          </p:nvPr>
        </p:nvSpPr>
        <p:spPr>
          <a:xfrm>
            <a:off x="545388" y="1070950"/>
            <a:ext cx="10515600" cy="1325563"/>
          </a:xfrm>
          <a:prstGeom prst="rect">
            <a:avLst/>
          </a:prstGeom>
        </p:spPr>
        <p:txBody>
          <a:bodyPr vert="horz" lIns="91440" tIns="45720" rIns="91440" bIns="45720" rtlCol="0" anchor="ctr">
            <a:noAutofit/>
          </a:bodyPr>
          <a:lstStyle/>
          <a:p>
            <a:r>
              <a:rPr lang="da-DK" dirty="0"/>
              <a:t>Klik for at redigere</a:t>
            </a:r>
            <a:br>
              <a:rPr lang="da-DK" dirty="0"/>
            </a:br>
            <a:r>
              <a:rPr lang="da-DK" dirty="0"/>
              <a:t>i master</a:t>
            </a:r>
            <a:endParaRPr lang="en-US" dirty="0"/>
          </a:p>
        </p:txBody>
      </p:sp>
      <p:sp>
        <p:nvSpPr>
          <p:cNvPr id="3" name="Text Placeholder 2"/>
          <p:cNvSpPr>
            <a:spLocks noGrp="1"/>
          </p:cNvSpPr>
          <p:nvPr>
            <p:ph type="body" idx="1"/>
          </p:nvPr>
        </p:nvSpPr>
        <p:spPr>
          <a:xfrm>
            <a:off x="545388" y="2369745"/>
            <a:ext cx="10515600" cy="1784211"/>
          </a:xfrm>
          <a:prstGeom prst="rect">
            <a:avLst/>
          </a:prstGeom>
        </p:spPr>
        <p:txBody>
          <a:bodyPr vert="horz" lIns="91440" tIns="45720" rIns="91440" bIns="45720" rtlCol="0">
            <a:normAutofit/>
          </a:bodyPr>
          <a:lstStyle/>
          <a:p>
            <a:pPr lvl="0"/>
            <a:r>
              <a:rPr lang="da-DK" dirty="0"/>
              <a:t> Rediger typografien i masterens</a:t>
            </a:r>
          </a:p>
          <a:p>
            <a:pPr lvl="1"/>
            <a:r>
              <a:rPr lang="da-DK" dirty="0"/>
              <a:t>Andet niveau</a:t>
            </a:r>
          </a:p>
          <a:p>
            <a:pPr lvl="2"/>
            <a:r>
              <a:rPr lang="da-DK" dirty="0"/>
              <a:t>Tredje niveau</a:t>
            </a:r>
          </a:p>
          <a:p>
            <a:pPr lvl="3"/>
            <a:r>
              <a:rPr lang="da-DK" dirty="0"/>
              <a:t>Fjerde niveau</a:t>
            </a:r>
          </a:p>
        </p:txBody>
      </p:sp>
      <p:pic>
        <p:nvPicPr>
          <p:cNvPr id="6" name="Graphic 5">
            <a:extLst>
              <a:ext uri="{FF2B5EF4-FFF2-40B4-BE49-F238E27FC236}">
                <a16:creationId xmlns:a16="http://schemas.microsoft.com/office/drawing/2014/main" id="{43D811E0-0B8A-0C4B-9E46-E62348C3E8D8}"/>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8813" y="5824720"/>
            <a:ext cx="1637820" cy="486482"/>
          </a:xfrm>
          <a:prstGeom prst="rect">
            <a:avLst/>
          </a:prstGeom>
        </p:spPr>
      </p:pic>
    </p:spTree>
    <p:extLst>
      <p:ext uri="{BB962C8B-B14F-4D97-AF65-F5344CB8AC3E}">
        <p14:creationId xmlns:p14="http://schemas.microsoft.com/office/powerpoint/2010/main" val="2422573419"/>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71" r:id="rId4"/>
    <p:sldLayoutId id="2147483673" r:id="rId5"/>
    <p:sldLayoutId id="2147483674" r:id="rId6"/>
    <p:sldLayoutId id="2147483675" r:id="rId7"/>
    <p:sldLayoutId id="2147483676" r:id="rId8"/>
    <p:sldLayoutId id="2147483664" r:id="rId9"/>
    <p:sldLayoutId id="2147483665" r:id="rId10"/>
    <p:sldLayoutId id="2147483668" r:id="rId11"/>
    <p:sldLayoutId id="2147483669" r:id="rId12"/>
    <p:sldLayoutId id="2147483667" r:id="rId13"/>
  </p:sldLayoutIdLst>
  <p:hf hdr="0" ftr="0" dt="0"/>
  <p:txStyles>
    <p:titleStyle>
      <a:lvl1pPr algn="l" defTabSz="914400" rtl="0" eaLnBrk="1" latinLnBrk="0" hangingPunct="1">
        <a:lnSpc>
          <a:spcPct val="90000"/>
        </a:lnSpc>
        <a:spcBef>
          <a:spcPct val="0"/>
        </a:spcBef>
        <a:buNone/>
        <a:defRPr sz="3600" b="0" i="0" kern="1200">
          <a:solidFill>
            <a:srgbClr val="56B783"/>
          </a:solidFill>
          <a:latin typeface="Helvetica Now Display XBold" panose="020B090403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56B783"/>
        </a:buClr>
        <a:buFontTx/>
        <a:buBlip>
          <a:blip r:embed="rId17"/>
        </a:buBlip>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56B783"/>
        </a:buClr>
        <a:buFontTx/>
        <a:buBlip>
          <a:blip r:embed="rId17"/>
        </a:buBlip>
        <a:defRPr sz="23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6B783"/>
        </a:buClr>
        <a:buFontTx/>
        <a:buBlip>
          <a:blip r:embed="rId18"/>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6B783"/>
        </a:buClr>
        <a:buFontTx/>
        <a:buBlip>
          <a:blip r:embed="rId18"/>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6B783"/>
        </a:buClr>
        <a:buFont typeface="Wingdings" panose="05000000000000000000" pitchFamily="2" charset="2"/>
        <a:buChar char="Ø"/>
        <a:defRPr sz="1800" kern="1200">
          <a:solidFill>
            <a:schemeClr val="tx1"/>
          </a:solidFill>
          <a:latin typeface="Helvetica Now Display" panose="020B0504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415" userDrawn="1">
          <p15:clr>
            <a:srgbClr val="F26B43"/>
          </p15:clr>
        </p15:guide>
        <p15:guide id="3" pos="7265" userDrawn="1">
          <p15:clr>
            <a:srgbClr val="F26B43"/>
          </p15:clr>
        </p15:guide>
        <p15:guide id="4" orient="horz" pos="3906" userDrawn="1">
          <p15:clr>
            <a:srgbClr val="F26B43"/>
          </p15:clr>
        </p15:guide>
        <p15:guide id="5" orient="horz" pos="799" userDrawn="1">
          <p15:clr>
            <a:srgbClr val="F26B43"/>
          </p15:clr>
        </p15:guide>
        <p15:guide id="7" orient="horz" pos="3498" userDrawn="1">
          <p15:clr>
            <a:srgbClr val="F26B43"/>
          </p15:clr>
        </p15:guide>
        <p15:guide id="8" orient="horz" pos="3090" userDrawn="1">
          <p15:clr>
            <a:srgbClr val="F26B43"/>
          </p15:clr>
        </p15:guide>
        <p15:guide id="9" orient="horz" pos="1185" userDrawn="1">
          <p15:clr>
            <a:srgbClr val="F26B43"/>
          </p15:clr>
        </p15:guide>
        <p15:guide id="10" orient="horz" pos="15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lstStyle/>
          <a:p>
            <a:r>
              <a:rPr lang="da-DK" dirty="0"/>
              <a:t>Du kan ændre i disse slides, som det passer dig. </a:t>
            </a:r>
            <a:br>
              <a:rPr lang="da-DK" dirty="0"/>
            </a:br>
            <a:r>
              <a:rPr lang="da-DK" dirty="0"/>
              <a:t>Bemærk, at tekst, der er markeret med </a:t>
            </a:r>
            <a:r>
              <a:rPr lang="da-DK" dirty="0">
                <a:solidFill>
                  <a:srgbClr val="FF0000"/>
                </a:solidFill>
              </a:rPr>
              <a:t>rød, </a:t>
            </a:r>
            <a:r>
              <a:rPr lang="da-DK" dirty="0"/>
              <a:t>skal slettes/tilpasses, inden du præsenterer det for dine medarbejdere.</a:t>
            </a:r>
          </a:p>
        </p:txBody>
      </p:sp>
      <p:sp>
        <p:nvSpPr>
          <p:cNvPr id="6" name="&quot;Nej&quot;-symbol 5">
            <a:extLst>
              <a:ext uri="{FF2B5EF4-FFF2-40B4-BE49-F238E27FC236}">
                <a16:creationId xmlns:a16="http://schemas.microsoft.com/office/drawing/2014/main" id="{7EC29414-D714-4445-BBEF-2C78AF6E4F48}"/>
              </a:ext>
            </a:extLst>
          </p:cNvPr>
          <p:cNvSpPr/>
          <p:nvPr/>
        </p:nvSpPr>
        <p:spPr>
          <a:xfrm>
            <a:off x="9734550" y="4400550"/>
            <a:ext cx="2457450" cy="2457450"/>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a-DK">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017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52998" y="1189556"/>
            <a:ext cx="5330641" cy="2852737"/>
          </a:xfrm>
        </p:spPr>
        <p:txBody>
          <a:bodyPr/>
          <a:lstStyle/>
          <a:p>
            <a:r>
              <a:rPr lang="da-DK" dirty="0"/>
              <a:t>3. Handlerummet for ledelsesudvikling i vores enhed </a:t>
            </a:r>
          </a:p>
        </p:txBody>
      </p:sp>
      <p:sp>
        <p:nvSpPr>
          <p:cNvPr id="3" name="Pladsholder til tekst 2">
            <a:extLst>
              <a:ext uri="{FF2B5EF4-FFF2-40B4-BE49-F238E27FC236}">
                <a16:creationId xmlns:a16="http://schemas.microsoft.com/office/drawing/2014/main" id="{02588B3A-59F5-E547-8576-CD0D6FE7EFB3}"/>
              </a:ext>
            </a:extLst>
          </p:cNvPr>
          <p:cNvSpPr>
            <a:spLocks noGrp="1"/>
          </p:cNvSpPr>
          <p:nvPr>
            <p:ph type="body" idx="1"/>
          </p:nvPr>
        </p:nvSpPr>
        <p:spPr/>
        <p:txBody>
          <a:bodyPr/>
          <a:lstStyle/>
          <a:p>
            <a:r>
              <a:rPr lang="da-DK" dirty="0"/>
              <a:t>45 min</a:t>
            </a:r>
          </a:p>
        </p:txBody>
      </p:sp>
    </p:spTree>
    <p:extLst>
      <p:ext uri="{BB962C8B-B14F-4D97-AF65-F5344CB8AC3E}">
        <p14:creationId xmlns:p14="http://schemas.microsoft.com/office/powerpoint/2010/main" val="222030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Instruktion til slides </a:t>
            </a:r>
          </a:p>
        </p:txBody>
      </p:sp>
      <p:sp>
        <p:nvSpPr>
          <p:cNvPr id="3" name="Pladsholder til tekst 2"/>
          <p:cNvSpPr>
            <a:spLocks noGrp="1"/>
          </p:cNvSpPr>
          <p:nvPr>
            <p:ph type="body" sz="quarter" idx="10"/>
          </p:nvPr>
        </p:nvSpPr>
        <p:spPr/>
        <p:txBody>
          <a:bodyPr>
            <a:normAutofit lnSpcReduction="10000"/>
          </a:bodyPr>
          <a:lstStyle/>
          <a:p>
            <a:r>
              <a:rPr lang="da-DK" dirty="0"/>
              <a:t>Det næste slide (slide 5) rammesætter gruppeøvelsen </a:t>
            </a:r>
          </a:p>
          <a:p>
            <a:r>
              <a:rPr lang="da-DK" dirty="0"/>
              <a:t>Øvelsen:</a:t>
            </a:r>
            <a:br>
              <a:rPr lang="da-DK" dirty="0"/>
            </a:br>
            <a:endParaRPr lang="da-DK" sz="1300" dirty="0"/>
          </a:p>
          <a:p>
            <a:pPr lvl="1"/>
            <a:r>
              <a:rPr lang="da-DK" baseline="30000" dirty="0"/>
              <a:t>Inddel medarbejderne i grupper af fx 5 personer. Hver gruppe udpeger en referent og ordstyrer. </a:t>
            </a:r>
          </a:p>
          <a:p>
            <a:pPr lvl="1"/>
            <a:r>
              <a:rPr lang="da-DK" baseline="30000" dirty="0"/>
              <a:t>Giv grupperne et skema (se slide 5, findes også i version til print), som de skal udfylde. Formålet er at få medarbejderne til at tale om styrker, svagheder og udviklingspotentialer for dig som leder og for ledelse i jeres enhed. Sæt ca. 15 </a:t>
            </a:r>
            <a:br>
              <a:rPr lang="da-DK" baseline="30000" dirty="0"/>
            </a:br>
            <a:r>
              <a:rPr lang="da-DK" baseline="30000" dirty="0"/>
              <a:t>minutter af til denne del af øvelsen. Bed ordstyreren i grupperne bemærke, når der er gået 15 minutter.</a:t>
            </a:r>
          </a:p>
          <a:p>
            <a:pPr lvl="1"/>
            <a:r>
              <a:rPr lang="da-DK" baseline="30000" dirty="0"/>
              <a:t>Herefter sætter grupperne sig sammen to og to, og sammenligner deres overvejelser. Sæt ca. 15 minutter af til denne del af øvelsen. Bed ordstyreren bemærke, når der er gået 15 minutter.</a:t>
            </a:r>
          </a:p>
          <a:p>
            <a:pPr lvl="1"/>
            <a:r>
              <a:rPr lang="da-DK" baseline="30000" dirty="0"/>
              <a:t>Til slut samler I op (se slide 6).</a:t>
            </a:r>
            <a:r>
              <a:rPr lang="da-DK" dirty="0"/>
              <a:t> </a:t>
            </a:r>
            <a:endParaRPr lang="da-DK" baseline="30000" dirty="0"/>
          </a:p>
        </p:txBody>
      </p:sp>
      <p:sp>
        <p:nvSpPr>
          <p:cNvPr id="6" name="&quot;Nej&quot;-symbol 5">
            <a:extLst>
              <a:ext uri="{FF2B5EF4-FFF2-40B4-BE49-F238E27FC236}">
                <a16:creationId xmlns:a16="http://schemas.microsoft.com/office/drawing/2014/main" id="{70B6896C-926C-7B4F-A158-8C43A28345DC}"/>
              </a:ext>
            </a:extLst>
          </p:cNvPr>
          <p:cNvSpPr/>
          <p:nvPr/>
        </p:nvSpPr>
        <p:spPr>
          <a:xfrm>
            <a:off x="9734550" y="4400550"/>
            <a:ext cx="2457450" cy="2457450"/>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a-DK">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51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a:xfrm>
            <a:off x="540851" y="1792221"/>
            <a:ext cx="5431324" cy="3738408"/>
          </a:xfrm>
        </p:spPr>
        <p:txBody>
          <a:bodyPr>
            <a:normAutofit/>
          </a:bodyPr>
          <a:lstStyle/>
          <a:p>
            <a:r>
              <a:rPr lang="da-DK" sz="1800" b="0" kern="0" dirty="0"/>
              <a:t>Sæt jer sammen i grupper af </a:t>
            </a:r>
            <a:r>
              <a:rPr lang="da-DK" sz="1800" b="0" kern="0" dirty="0">
                <a:solidFill>
                  <a:srgbClr val="FF0000"/>
                </a:solidFill>
              </a:rPr>
              <a:t>5 personer</a:t>
            </a:r>
          </a:p>
          <a:p>
            <a:r>
              <a:rPr lang="da-DK" sz="1800" b="0" kern="0" dirty="0"/>
              <a:t>Vælg en referent i hver gruppe</a:t>
            </a:r>
          </a:p>
          <a:p>
            <a:r>
              <a:rPr lang="da-DK" sz="1800" b="0" kern="0" dirty="0"/>
              <a:t>Udfyld skemaet – </a:t>
            </a:r>
            <a:r>
              <a:rPr lang="da-DK" sz="1800" b="0" kern="0" dirty="0">
                <a:solidFill>
                  <a:srgbClr val="FF0000"/>
                </a:solidFill>
              </a:rPr>
              <a:t>brug maks. 15 minutter</a:t>
            </a:r>
          </a:p>
          <a:p>
            <a:r>
              <a:rPr lang="da-DK" sz="1800" b="0" kern="0" dirty="0"/>
              <a:t>Find en anden gruppe og tal om, hvordan I har udfyldt jeres skemaer. I har </a:t>
            </a:r>
            <a:r>
              <a:rPr lang="da-DK" sz="1800" b="0" kern="0" dirty="0">
                <a:solidFill>
                  <a:srgbClr val="FF0000"/>
                </a:solidFill>
              </a:rPr>
              <a:t>15 minutter </a:t>
            </a:r>
            <a:r>
              <a:rPr lang="da-DK" sz="1800" b="0" kern="0" dirty="0"/>
              <a:t>til det </a:t>
            </a:r>
          </a:p>
          <a:p>
            <a:r>
              <a:rPr lang="da-DK" sz="1800" b="0" kern="0" dirty="0"/>
              <a:t>Til slut udfylder vi et skema sammen på baggrund af jeres diskussioner i grupperne</a:t>
            </a:r>
          </a:p>
        </p:txBody>
      </p:sp>
      <p:sp>
        <p:nvSpPr>
          <p:cNvPr id="5" name="Titel 4">
            <a:extLst>
              <a:ext uri="{FF2B5EF4-FFF2-40B4-BE49-F238E27FC236}">
                <a16:creationId xmlns:a16="http://schemas.microsoft.com/office/drawing/2014/main" id="{B2386E44-7F64-1244-B741-A6986F6C88BE}"/>
              </a:ext>
            </a:extLst>
          </p:cNvPr>
          <p:cNvSpPr>
            <a:spLocks noGrp="1"/>
          </p:cNvSpPr>
          <p:nvPr>
            <p:ph type="title"/>
          </p:nvPr>
        </p:nvSpPr>
        <p:spPr>
          <a:xfrm>
            <a:off x="543798" y="534516"/>
            <a:ext cx="5552202" cy="1011507"/>
          </a:xfrm>
        </p:spPr>
        <p:txBody>
          <a:bodyPr/>
          <a:lstStyle/>
          <a:p>
            <a:r>
              <a:rPr lang="da-DK" dirty="0">
                <a:solidFill>
                  <a:srgbClr val="FF0000"/>
                </a:solidFill>
              </a:rPr>
              <a:t>Slide 5: </a:t>
            </a:r>
            <a:r>
              <a:rPr lang="da-DK" dirty="0"/>
              <a:t>Gruppeøvelse</a:t>
            </a:r>
          </a:p>
        </p:txBody>
      </p:sp>
      <p:sp>
        <p:nvSpPr>
          <p:cNvPr id="8" name="Tekstfelt 7"/>
          <p:cNvSpPr txBox="1"/>
          <p:nvPr/>
        </p:nvSpPr>
        <p:spPr>
          <a:xfrm>
            <a:off x="6096000" y="1792221"/>
            <a:ext cx="5466347" cy="2972284"/>
          </a:xfrm>
          <a:prstGeom prst="rect">
            <a:avLst/>
          </a:prstGeom>
          <a:solidFill>
            <a:srgbClr val="F4F4F4"/>
          </a:solidFill>
        </p:spPr>
        <p:txBody>
          <a:bodyPr wrap="square" rtlCol="0">
            <a:spAutoFit/>
          </a:bodyPr>
          <a:lstStyle/>
          <a:p>
            <a:endParaRPr lang="da-DK" dirty="0"/>
          </a:p>
        </p:txBody>
      </p:sp>
      <p:graphicFrame>
        <p:nvGraphicFramePr>
          <p:cNvPr id="11" name="Tabel 10"/>
          <p:cNvGraphicFramePr>
            <a:graphicFrameLocks noGrp="1"/>
          </p:cNvGraphicFramePr>
          <p:nvPr>
            <p:extLst>
              <p:ext uri="{D42A27DB-BD31-4B8C-83A1-F6EECF244321}">
                <p14:modId xmlns:p14="http://schemas.microsoft.com/office/powerpoint/2010/main" val="1180987862"/>
              </p:ext>
            </p:extLst>
          </p:nvPr>
        </p:nvGraphicFramePr>
        <p:xfrm>
          <a:off x="6350995" y="2069432"/>
          <a:ext cx="4956356" cy="2474587"/>
        </p:xfrm>
        <a:graphic>
          <a:graphicData uri="http://schemas.openxmlformats.org/drawingml/2006/table">
            <a:tbl>
              <a:tblPr firstRow="1" firstCol="1" bandRow="1"/>
              <a:tblGrid>
                <a:gridCol w="1762354">
                  <a:extLst>
                    <a:ext uri="{9D8B030D-6E8A-4147-A177-3AD203B41FA5}">
                      <a16:colId xmlns:a16="http://schemas.microsoft.com/office/drawing/2014/main" val="2745829711"/>
                    </a:ext>
                  </a:extLst>
                </a:gridCol>
                <a:gridCol w="1541626">
                  <a:extLst>
                    <a:ext uri="{9D8B030D-6E8A-4147-A177-3AD203B41FA5}">
                      <a16:colId xmlns:a16="http://schemas.microsoft.com/office/drawing/2014/main" val="2720235295"/>
                    </a:ext>
                  </a:extLst>
                </a:gridCol>
                <a:gridCol w="1652376">
                  <a:extLst>
                    <a:ext uri="{9D8B030D-6E8A-4147-A177-3AD203B41FA5}">
                      <a16:colId xmlns:a16="http://schemas.microsoft.com/office/drawing/2014/main" val="467879526"/>
                    </a:ext>
                  </a:extLst>
                </a:gridCol>
              </a:tblGrid>
              <a:tr h="279040">
                <a:tc>
                  <a:txBody>
                    <a:bodyPr/>
                    <a:lstStyle/>
                    <a:p>
                      <a:pPr algn="ctr">
                        <a:spcBef>
                          <a:spcPts val="430"/>
                        </a:spcBef>
                        <a:spcAft>
                          <a:spcPts val="0"/>
                        </a:spcAft>
                      </a:pPr>
                      <a:r>
                        <a:rPr lang="da-DK" sz="1100">
                          <a:solidFill>
                            <a:srgbClr val="53B682"/>
                          </a:solidFill>
                          <a:effectLst/>
                          <a:latin typeface="Helvetica Now Display" panose="020B0504030202020204" pitchFamily="34" charset="0"/>
                          <a:ea typeface="Helvetica Now Display XBold" panose="020B0904030202020204" pitchFamily="34" charset="0"/>
                          <a:cs typeface="Helvetica Now Display XBold" panose="020B0904030202020204" pitchFamily="34" charset="0"/>
                        </a:rPr>
                        <a:t>Hvad skal lederen blive ved med at gøre?</a:t>
                      </a:r>
                      <a:endParaRPr lang="en-US" sz="110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txBody>
                  <a:tcPr marL="41676" marR="41676" marT="0" marB="0">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8F5EF"/>
                    </a:solidFill>
                  </a:tcPr>
                </a:tc>
                <a:tc>
                  <a:txBody>
                    <a:bodyPr/>
                    <a:lstStyle/>
                    <a:p>
                      <a:pPr algn="ctr">
                        <a:spcBef>
                          <a:spcPts val="430"/>
                        </a:spcBef>
                        <a:spcAft>
                          <a:spcPts val="0"/>
                        </a:spcAft>
                      </a:pPr>
                      <a:r>
                        <a:rPr lang="da-DK" sz="1100">
                          <a:solidFill>
                            <a:srgbClr val="53B682"/>
                          </a:solidFill>
                          <a:effectLst/>
                          <a:latin typeface="Helvetica Now Display" panose="020B0504030202020204" pitchFamily="34" charset="0"/>
                          <a:ea typeface="Helvetica Now Display XBold" panose="020B0904030202020204" pitchFamily="34" charset="0"/>
                          <a:cs typeface="Helvetica Now Display XBold" panose="020B0904030202020204" pitchFamily="34" charset="0"/>
                        </a:rPr>
                        <a:t>Hvad skal lederen gøre mere af?</a:t>
                      </a:r>
                      <a:endParaRPr lang="en-US" sz="110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txBody>
                  <a:tcPr marL="41676" marR="416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8F5EF"/>
                    </a:solidFill>
                  </a:tcPr>
                </a:tc>
                <a:tc>
                  <a:txBody>
                    <a:bodyPr/>
                    <a:lstStyle/>
                    <a:p>
                      <a:pPr algn="ctr">
                        <a:spcBef>
                          <a:spcPts val="430"/>
                        </a:spcBef>
                        <a:spcAft>
                          <a:spcPts val="0"/>
                        </a:spcAft>
                      </a:pPr>
                      <a:r>
                        <a:rPr lang="da-DK" sz="1100">
                          <a:solidFill>
                            <a:srgbClr val="53B682"/>
                          </a:solidFill>
                          <a:effectLst/>
                          <a:latin typeface="Helvetica Now Display" panose="020B0504030202020204" pitchFamily="34" charset="0"/>
                          <a:ea typeface="Helvetica Now Display XBold" panose="020B0904030202020204" pitchFamily="34" charset="0"/>
                          <a:cs typeface="Helvetica Now Display XBold" panose="020B0904030202020204" pitchFamily="34" charset="0"/>
                        </a:rPr>
                        <a:t>Hvad skal lederen gøre mindre af?</a:t>
                      </a:r>
                      <a:endParaRPr lang="en-US" sz="110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txBody>
                  <a:tcPr marL="41676" marR="41676" marT="0" marB="0">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E8F5EF"/>
                    </a:solidFill>
                  </a:tcPr>
                </a:tc>
                <a:extLst>
                  <a:ext uri="{0D108BD9-81ED-4DB2-BD59-A6C34878D82A}">
                    <a16:rowId xmlns:a16="http://schemas.microsoft.com/office/drawing/2014/main" val="2840383871"/>
                  </a:ext>
                </a:extLst>
              </a:tr>
              <a:tr h="2139307">
                <a:tc>
                  <a:txBody>
                    <a:bodyPr/>
                    <a:lstStyle/>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txBody>
                  <a:tcPr marL="41676" marR="41676"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F5EF"/>
                    </a:solidFill>
                  </a:tcPr>
                </a:tc>
                <a:tc>
                  <a:txBody>
                    <a:bodyPr/>
                    <a:lstStyle/>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txBody>
                  <a:tcPr marL="41676" marR="416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F5EF"/>
                    </a:solidFill>
                  </a:tcPr>
                </a:tc>
                <a:tc>
                  <a:txBody>
                    <a:bodyPr/>
                    <a:lstStyle/>
                    <a:p>
                      <a:pPr algn="ctr">
                        <a:spcBef>
                          <a:spcPts val="430"/>
                        </a:spcBef>
                        <a:spcAft>
                          <a:spcPts val="0"/>
                        </a:spcAft>
                      </a:pPr>
                      <a:r>
                        <a:rPr lang="da-DK" sz="1100" b="1"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rPr>
                        <a:t> </a:t>
                      </a:r>
                      <a:endParaRPr lang="en-US" sz="1100" dirty="0">
                        <a:effectLst/>
                        <a:latin typeface="Helvetica Now Display XBold" panose="020B0904030202020204" pitchFamily="34" charset="0"/>
                        <a:ea typeface="Helvetica Now Display XBold" panose="020B0904030202020204" pitchFamily="34" charset="0"/>
                        <a:cs typeface="Helvetica Now Display XBold" panose="020B0904030202020204" pitchFamily="34" charset="0"/>
                      </a:endParaRPr>
                    </a:p>
                  </a:txBody>
                  <a:tcPr marL="41676" marR="41676"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E8F5EF"/>
                    </a:solidFill>
                  </a:tcPr>
                </a:tc>
                <a:extLst>
                  <a:ext uri="{0D108BD9-81ED-4DB2-BD59-A6C34878D82A}">
                    <a16:rowId xmlns:a16="http://schemas.microsoft.com/office/drawing/2014/main" val="580001914"/>
                  </a:ext>
                </a:extLst>
              </a:tr>
            </a:tbl>
          </a:graphicData>
        </a:graphic>
      </p:graphicFrame>
    </p:spTree>
    <p:extLst>
      <p:ext uri="{BB962C8B-B14F-4D97-AF65-F5344CB8AC3E}">
        <p14:creationId xmlns:p14="http://schemas.microsoft.com/office/powerpoint/2010/main" val="1624309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F637E-7513-A842-A9DB-2311EFEA00D0}"/>
              </a:ext>
            </a:extLst>
          </p:cNvPr>
          <p:cNvSpPr>
            <a:spLocks noGrp="1"/>
          </p:cNvSpPr>
          <p:nvPr>
            <p:ph type="title"/>
          </p:nvPr>
        </p:nvSpPr>
        <p:spPr>
          <a:xfrm>
            <a:off x="543798" y="534516"/>
            <a:ext cx="8810064" cy="1011507"/>
          </a:xfrm>
        </p:spPr>
        <p:txBody>
          <a:bodyPr/>
          <a:lstStyle/>
          <a:p>
            <a:r>
              <a:rPr lang="da-DK" dirty="0">
                <a:solidFill>
                  <a:srgbClr val="FF0000"/>
                </a:solidFill>
              </a:rPr>
              <a:t>Slide 6: </a:t>
            </a:r>
            <a:r>
              <a:rPr lang="da-DK" dirty="0"/>
              <a:t>Fælles opsamling på gruppeøvelsen</a:t>
            </a:r>
          </a:p>
        </p:txBody>
      </p:sp>
      <p:sp>
        <p:nvSpPr>
          <p:cNvPr id="7" name="Rektangel 6">
            <a:extLst>
              <a:ext uri="{FF2B5EF4-FFF2-40B4-BE49-F238E27FC236}">
                <a16:creationId xmlns:a16="http://schemas.microsoft.com/office/drawing/2014/main" id="{3196B760-6BDB-2A4E-A3EE-755437BE261A}"/>
              </a:ext>
            </a:extLst>
          </p:cNvPr>
          <p:cNvSpPr/>
          <p:nvPr/>
        </p:nvSpPr>
        <p:spPr>
          <a:xfrm>
            <a:off x="665554" y="3092040"/>
            <a:ext cx="10867634" cy="1236988"/>
          </a:xfrm>
          <a:prstGeom prst="rect">
            <a:avLst/>
          </a:prstGeom>
          <a:noFill/>
          <a:ln>
            <a:solidFill>
              <a:srgbClr val="56B78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95000"/>
              </a:lnSpc>
              <a:spcBef>
                <a:spcPct val="0"/>
              </a:spcBef>
              <a:spcAft>
                <a:spcPct val="0"/>
              </a:spcAft>
            </a:pPr>
            <a:endParaRPr lang="da-DK" dirty="0">
              <a:solidFill>
                <a:srgbClr val="56B783"/>
              </a:solidFill>
              <a:cs typeface="Arial" panose="020B0604020202020204" pitchFamily="34" charset="0"/>
            </a:endParaRPr>
          </a:p>
        </p:txBody>
      </p:sp>
      <p:sp>
        <p:nvSpPr>
          <p:cNvPr id="8" name="Rektangel 7">
            <a:extLst>
              <a:ext uri="{FF2B5EF4-FFF2-40B4-BE49-F238E27FC236}">
                <a16:creationId xmlns:a16="http://schemas.microsoft.com/office/drawing/2014/main" id="{CB025C35-2586-5E47-895E-1C5D9E9E1EFD}"/>
              </a:ext>
            </a:extLst>
          </p:cNvPr>
          <p:cNvSpPr/>
          <p:nvPr/>
        </p:nvSpPr>
        <p:spPr>
          <a:xfrm>
            <a:off x="665554" y="4328926"/>
            <a:ext cx="10867634" cy="1210953"/>
          </a:xfrm>
          <a:prstGeom prst="rect">
            <a:avLst/>
          </a:prstGeom>
          <a:noFill/>
          <a:ln>
            <a:solidFill>
              <a:srgbClr val="56B78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95000"/>
              </a:lnSpc>
              <a:spcBef>
                <a:spcPct val="0"/>
              </a:spcBef>
              <a:spcAft>
                <a:spcPct val="0"/>
              </a:spcAft>
            </a:pPr>
            <a:endParaRPr lang="da-DK" dirty="0">
              <a:solidFill>
                <a:srgbClr val="56B783"/>
              </a:solidFill>
              <a:cs typeface="Arial" panose="020B0604020202020204" pitchFamily="34" charset="0"/>
            </a:endParaRPr>
          </a:p>
        </p:txBody>
      </p:sp>
      <p:sp>
        <p:nvSpPr>
          <p:cNvPr id="9" name="Rektangel 8">
            <a:extLst>
              <a:ext uri="{FF2B5EF4-FFF2-40B4-BE49-F238E27FC236}">
                <a16:creationId xmlns:a16="http://schemas.microsoft.com/office/drawing/2014/main" id="{0EEACAAB-47E3-314A-A77E-2DBA7653693E}"/>
              </a:ext>
            </a:extLst>
          </p:cNvPr>
          <p:cNvSpPr/>
          <p:nvPr/>
        </p:nvSpPr>
        <p:spPr>
          <a:xfrm>
            <a:off x="665554" y="1881188"/>
            <a:ext cx="10867634" cy="1210954"/>
          </a:xfrm>
          <a:prstGeom prst="rect">
            <a:avLst/>
          </a:prstGeom>
          <a:noFill/>
          <a:ln>
            <a:solidFill>
              <a:srgbClr val="56B78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95000"/>
              </a:lnSpc>
              <a:spcBef>
                <a:spcPct val="0"/>
              </a:spcBef>
              <a:spcAft>
                <a:spcPct val="0"/>
              </a:spcAft>
            </a:pPr>
            <a:endParaRPr lang="da-DK" dirty="0">
              <a:solidFill>
                <a:srgbClr val="56B783"/>
              </a:solidFill>
              <a:cs typeface="Arial" panose="020B0604020202020204" pitchFamily="34" charset="0"/>
            </a:endParaRPr>
          </a:p>
        </p:txBody>
      </p:sp>
      <p:sp>
        <p:nvSpPr>
          <p:cNvPr id="10" name="Rektangel 9">
            <a:extLst>
              <a:ext uri="{FF2B5EF4-FFF2-40B4-BE49-F238E27FC236}">
                <a16:creationId xmlns:a16="http://schemas.microsoft.com/office/drawing/2014/main" id="{34DFDB50-8223-5143-A260-BB786DC22DCD}"/>
              </a:ext>
            </a:extLst>
          </p:cNvPr>
          <p:cNvSpPr/>
          <p:nvPr/>
        </p:nvSpPr>
        <p:spPr>
          <a:xfrm>
            <a:off x="762539" y="1976069"/>
            <a:ext cx="3764172" cy="328039"/>
          </a:xfrm>
          <a:prstGeom prst="rect">
            <a:avLst/>
          </a:prstGeom>
        </p:spPr>
        <p:txBody>
          <a:bodyPr wrap="none">
            <a:spAutoFit/>
          </a:bodyPr>
          <a:lstStyle/>
          <a:p>
            <a:pPr fontAlgn="base">
              <a:lnSpc>
                <a:spcPct val="95000"/>
              </a:lnSpc>
              <a:spcBef>
                <a:spcPct val="0"/>
              </a:spcBef>
              <a:spcAft>
                <a:spcPct val="0"/>
              </a:spcAft>
            </a:pPr>
            <a:r>
              <a:rPr lang="da-DK" sz="1600" dirty="0">
                <a:solidFill>
                  <a:srgbClr val="56B783"/>
                </a:solidFill>
                <a:cs typeface="Arial" panose="020B0604020202020204" pitchFamily="34" charset="0"/>
              </a:rPr>
              <a:t>Hvad skal lederen blive ved med at gøre?</a:t>
            </a:r>
          </a:p>
        </p:txBody>
      </p:sp>
      <p:sp>
        <p:nvSpPr>
          <p:cNvPr id="11" name="Rektangel 10">
            <a:extLst>
              <a:ext uri="{FF2B5EF4-FFF2-40B4-BE49-F238E27FC236}">
                <a16:creationId xmlns:a16="http://schemas.microsoft.com/office/drawing/2014/main" id="{F4BEC335-B9F3-BF4A-9E47-5A6FF02C2773}"/>
              </a:ext>
            </a:extLst>
          </p:cNvPr>
          <p:cNvSpPr/>
          <p:nvPr/>
        </p:nvSpPr>
        <p:spPr>
          <a:xfrm>
            <a:off x="762539" y="3205509"/>
            <a:ext cx="3012363" cy="328039"/>
          </a:xfrm>
          <a:prstGeom prst="rect">
            <a:avLst/>
          </a:prstGeom>
        </p:spPr>
        <p:txBody>
          <a:bodyPr wrap="none">
            <a:spAutoFit/>
          </a:bodyPr>
          <a:lstStyle/>
          <a:p>
            <a:pPr fontAlgn="base">
              <a:lnSpc>
                <a:spcPct val="95000"/>
              </a:lnSpc>
              <a:spcBef>
                <a:spcPct val="0"/>
              </a:spcBef>
              <a:spcAft>
                <a:spcPct val="0"/>
              </a:spcAft>
            </a:pPr>
            <a:r>
              <a:rPr lang="da-DK" sz="1600" dirty="0">
                <a:solidFill>
                  <a:srgbClr val="56B783"/>
                </a:solidFill>
                <a:cs typeface="Arial" panose="020B0604020202020204" pitchFamily="34" charset="0"/>
              </a:rPr>
              <a:t>Hvad skal lederen gøre mere af?</a:t>
            </a:r>
          </a:p>
        </p:txBody>
      </p:sp>
      <p:sp>
        <p:nvSpPr>
          <p:cNvPr id="12" name="Rektangel 11">
            <a:extLst>
              <a:ext uri="{FF2B5EF4-FFF2-40B4-BE49-F238E27FC236}">
                <a16:creationId xmlns:a16="http://schemas.microsoft.com/office/drawing/2014/main" id="{6C9E0941-4FBE-254E-B1C2-0332ED8429F3}"/>
              </a:ext>
            </a:extLst>
          </p:cNvPr>
          <p:cNvSpPr/>
          <p:nvPr/>
        </p:nvSpPr>
        <p:spPr>
          <a:xfrm>
            <a:off x="762539" y="4442395"/>
            <a:ext cx="3207929" cy="328039"/>
          </a:xfrm>
          <a:prstGeom prst="rect">
            <a:avLst/>
          </a:prstGeom>
        </p:spPr>
        <p:txBody>
          <a:bodyPr wrap="none">
            <a:spAutoFit/>
          </a:bodyPr>
          <a:lstStyle/>
          <a:p>
            <a:pPr fontAlgn="base">
              <a:lnSpc>
                <a:spcPct val="95000"/>
              </a:lnSpc>
              <a:spcBef>
                <a:spcPct val="0"/>
              </a:spcBef>
              <a:spcAft>
                <a:spcPct val="0"/>
              </a:spcAft>
            </a:pPr>
            <a:r>
              <a:rPr lang="da-DK" sz="1600" dirty="0">
                <a:solidFill>
                  <a:srgbClr val="56B783"/>
                </a:solidFill>
                <a:cs typeface="Arial" panose="020B0604020202020204" pitchFamily="34" charset="0"/>
              </a:rPr>
              <a:t>Hvad skal lederen gøre mindre af? </a:t>
            </a:r>
          </a:p>
        </p:txBody>
      </p:sp>
    </p:spTree>
    <p:extLst>
      <p:ext uri="{BB962C8B-B14F-4D97-AF65-F5344CB8AC3E}">
        <p14:creationId xmlns:p14="http://schemas.microsoft.com/office/powerpoint/2010/main" val="347231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4. Opsamling og afrunding</a:t>
            </a:r>
          </a:p>
        </p:txBody>
      </p:sp>
      <p:sp>
        <p:nvSpPr>
          <p:cNvPr id="2" name="Pladsholder til tekst 1">
            <a:extLst>
              <a:ext uri="{FF2B5EF4-FFF2-40B4-BE49-F238E27FC236}">
                <a16:creationId xmlns:a16="http://schemas.microsoft.com/office/drawing/2014/main" id="{0B302471-96FC-C24F-8CE2-DE7820036EEC}"/>
              </a:ext>
            </a:extLst>
          </p:cNvPr>
          <p:cNvSpPr>
            <a:spLocks noGrp="1"/>
          </p:cNvSpPr>
          <p:nvPr>
            <p:ph type="body" idx="1"/>
          </p:nvPr>
        </p:nvSpPr>
        <p:spPr/>
        <p:txBody>
          <a:bodyPr/>
          <a:lstStyle/>
          <a:p>
            <a:r>
              <a:rPr lang="da-DK" dirty="0"/>
              <a:t>5 min</a:t>
            </a:r>
          </a:p>
        </p:txBody>
      </p:sp>
    </p:spTree>
    <p:extLst>
      <p:ext uri="{BB962C8B-B14F-4D97-AF65-F5344CB8AC3E}">
        <p14:creationId xmlns:p14="http://schemas.microsoft.com/office/powerpoint/2010/main" val="71128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4A5D329D-335D-3D48-8A1B-66FB0D1233E0}"/>
              </a:ext>
            </a:extLst>
          </p:cNvPr>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77899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6B783"/>
        </a:solidFill>
        <a:effectLst/>
      </p:bgPr>
    </p:bg>
    <p:spTree>
      <p:nvGrpSpPr>
        <p:cNvPr id="1" name=""/>
        <p:cNvGrpSpPr/>
        <p:nvPr/>
      </p:nvGrpSpPr>
      <p:grpSpPr>
        <a:xfrm>
          <a:off x="0" y="0"/>
          <a:ext cx="0" cy="0"/>
          <a:chOff x="0" y="0"/>
          <a:chExt cx="0" cy="0"/>
        </a:xfrm>
      </p:grpSpPr>
      <p:sp>
        <p:nvSpPr>
          <p:cNvPr id="14" name="Undertitel 13">
            <a:extLst>
              <a:ext uri="{FF2B5EF4-FFF2-40B4-BE49-F238E27FC236}">
                <a16:creationId xmlns:a16="http://schemas.microsoft.com/office/drawing/2014/main" id="{C6B7380A-41CC-2D46-BDC6-73D1C73F9B55}"/>
              </a:ext>
            </a:extLst>
          </p:cNvPr>
          <p:cNvSpPr>
            <a:spLocks noGrp="1"/>
          </p:cNvSpPr>
          <p:nvPr>
            <p:ph type="subTitle" idx="1"/>
          </p:nvPr>
        </p:nvSpPr>
        <p:spPr>
          <a:xfrm>
            <a:off x="564299" y="3888103"/>
            <a:ext cx="7460282" cy="1150853"/>
          </a:xfrm>
        </p:spPr>
        <p:txBody>
          <a:bodyPr/>
          <a:lstStyle/>
          <a:p>
            <a:r>
              <a:rPr lang="da-DK" dirty="0"/>
              <a:t>Ledernavn</a:t>
            </a:r>
          </a:p>
          <a:p>
            <a:r>
              <a:rPr lang="da-DK" dirty="0"/>
              <a:t>Organisation</a:t>
            </a:r>
          </a:p>
        </p:txBody>
      </p:sp>
      <p:sp>
        <p:nvSpPr>
          <p:cNvPr id="2" name="Titel 1"/>
          <p:cNvSpPr>
            <a:spLocks noGrp="1"/>
          </p:cNvSpPr>
          <p:nvPr>
            <p:ph type="title"/>
          </p:nvPr>
        </p:nvSpPr>
        <p:spPr>
          <a:xfrm>
            <a:off x="547688" y="1192212"/>
            <a:ext cx="6448535" cy="3124607"/>
          </a:xfrm>
        </p:spPr>
        <p:txBody>
          <a:bodyPr anchor="t">
            <a:normAutofit/>
          </a:bodyPr>
          <a:lstStyle/>
          <a:p>
            <a:r>
              <a:rPr lang="da-DK" dirty="0">
                <a:solidFill>
                  <a:srgbClr val="FF0000"/>
                </a:solidFill>
              </a:rPr>
              <a:t>Slidepræsentation til model 2</a:t>
            </a:r>
            <a:br>
              <a:rPr lang="da-DK" dirty="0"/>
            </a:br>
            <a:r>
              <a:rPr lang="da-DK" dirty="0"/>
              <a:t>Dialogmøde om ledelsesevalueringen</a:t>
            </a:r>
            <a:endParaRPr lang="en-US" dirty="0"/>
          </a:p>
        </p:txBody>
      </p:sp>
    </p:spTree>
    <p:extLst>
      <p:ext uri="{BB962C8B-B14F-4D97-AF65-F5344CB8AC3E}">
        <p14:creationId xmlns:p14="http://schemas.microsoft.com/office/powerpoint/2010/main" val="383233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998" y="1189556"/>
            <a:ext cx="6641969" cy="2852737"/>
          </a:xfrm>
        </p:spPr>
        <p:txBody>
          <a:bodyPr/>
          <a:lstStyle/>
          <a:p>
            <a:r>
              <a:rPr lang="da-DK"/>
              <a:t>1. Velkomst og rammesætning af mødet</a:t>
            </a:r>
            <a:br>
              <a:rPr lang="da-DK"/>
            </a:br>
            <a:endParaRPr lang="en-US" dirty="0"/>
          </a:p>
        </p:txBody>
      </p:sp>
      <p:sp>
        <p:nvSpPr>
          <p:cNvPr id="30" name="Pladsholder til tekst 29">
            <a:extLst>
              <a:ext uri="{FF2B5EF4-FFF2-40B4-BE49-F238E27FC236}">
                <a16:creationId xmlns:a16="http://schemas.microsoft.com/office/drawing/2014/main" id="{673C8FAD-44AF-9749-90F3-F4272655F1FB}"/>
              </a:ext>
            </a:extLst>
          </p:cNvPr>
          <p:cNvSpPr>
            <a:spLocks noGrp="1"/>
          </p:cNvSpPr>
          <p:nvPr>
            <p:ph type="body" idx="1"/>
          </p:nvPr>
        </p:nvSpPr>
        <p:spPr>
          <a:xfrm>
            <a:off x="7404187" y="5454503"/>
            <a:ext cx="803034" cy="803938"/>
          </a:xfrm>
        </p:spPr>
        <p:txBody>
          <a:bodyPr/>
          <a:lstStyle/>
          <a:p>
            <a:r>
              <a:rPr lang="da-DK" dirty="0"/>
              <a:t>10 min</a:t>
            </a:r>
          </a:p>
        </p:txBody>
      </p:sp>
    </p:spTree>
    <p:extLst>
      <p:ext uri="{BB962C8B-B14F-4D97-AF65-F5344CB8AC3E}">
        <p14:creationId xmlns:p14="http://schemas.microsoft.com/office/powerpoint/2010/main" val="426202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826" y="534988"/>
            <a:ext cx="10515600" cy="1011237"/>
          </a:xfrm>
        </p:spPr>
        <p:txBody>
          <a:bodyPr/>
          <a:lstStyle/>
          <a:p>
            <a:r>
              <a:rPr lang="da-DK" dirty="0">
                <a:solidFill>
                  <a:srgbClr val="FF0000"/>
                </a:solidFill>
              </a:rPr>
              <a:t>Slide 1: </a:t>
            </a:r>
            <a:r>
              <a:rPr lang="da-DK" dirty="0"/>
              <a:t>Dagsorden for mødet </a:t>
            </a:r>
            <a:endParaRPr lang="en-US" dirty="0"/>
          </a:p>
        </p:txBody>
      </p:sp>
      <p:sp>
        <p:nvSpPr>
          <p:cNvPr id="3" name="Pladsholder til tekst 2"/>
          <p:cNvSpPr>
            <a:spLocks noGrp="1"/>
          </p:cNvSpPr>
          <p:nvPr>
            <p:ph type="body" sz="quarter" idx="10"/>
          </p:nvPr>
        </p:nvSpPr>
        <p:spPr>
          <a:xfrm>
            <a:off x="540850" y="1792221"/>
            <a:ext cx="8254015" cy="3738408"/>
          </a:xfrm>
        </p:spPr>
        <p:txBody>
          <a:bodyPr/>
          <a:lstStyle/>
          <a:p>
            <a:r>
              <a:rPr lang="da-DK" dirty="0"/>
              <a:t>Velkomst og rammesætning af mødet </a:t>
            </a:r>
          </a:p>
          <a:p>
            <a:r>
              <a:rPr lang="da-DK" dirty="0"/>
              <a:t>Min læsning af ledelsesevalueringsrapporten</a:t>
            </a:r>
          </a:p>
          <a:p>
            <a:r>
              <a:rPr lang="da-DK" dirty="0"/>
              <a:t>Dialog om resultater og udviklingsmuligheder </a:t>
            </a:r>
          </a:p>
          <a:p>
            <a:r>
              <a:rPr lang="da-DK" dirty="0"/>
              <a:t>Opsamling og afrunding </a:t>
            </a:r>
          </a:p>
          <a:p>
            <a:endParaRPr lang="en-US" dirty="0"/>
          </a:p>
        </p:txBody>
      </p:sp>
    </p:spTree>
    <p:extLst>
      <p:ext uri="{BB962C8B-B14F-4D97-AF65-F5344CB8AC3E}">
        <p14:creationId xmlns:p14="http://schemas.microsoft.com/office/powerpoint/2010/main" val="250697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164" y="534516"/>
            <a:ext cx="6815914" cy="1011507"/>
          </a:xfrm>
        </p:spPr>
        <p:txBody>
          <a:bodyPr/>
          <a:lstStyle/>
          <a:p>
            <a:r>
              <a:rPr lang="da-DK" dirty="0">
                <a:solidFill>
                  <a:srgbClr val="FF0000"/>
                </a:solidFill>
              </a:rPr>
              <a:t>Slide 2: </a:t>
            </a:r>
            <a:r>
              <a:rPr lang="da-DK" dirty="0"/>
              <a:t>Ledelsesevaluering – hvorfor? </a:t>
            </a:r>
            <a:endParaRPr lang="en-US" dirty="0"/>
          </a:p>
        </p:txBody>
      </p:sp>
      <p:sp>
        <p:nvSpPr>
          <p:cNvPr id="3" name="Pladsholder til tekst 2"/>
          <p:cNvSpPr>
            <a:spLocks noGrp="1"/>
          </p:cNvSpPr>
          <p:nvPr>
            <p:ph type="body" sz="quarter" idx="10"/>
          </p:nvPr>
        </p:nvSpPr>
        <p:spPr>
          <a:xfrm>
            <a:off x="540851" y="1792221"/>
            <a:ext cx="6815914" cy="3738408"/>
          </a:xfrm>
        </p:spPr>
        <p:txBody>
          <a:bodyPr>
            <a:normAutofit fontScale="62500" lnSpcReduction="20000"/>
          </a:bodyPr>
          <a:lstStyle/>
          <a:p>
            <a:r>
              <a:rPr lang="da-DK" dirty="0"/>
              <a:t>Som leder er det vigtigt at vide, hvordan ens ledelse opfattes af andre </a:t>
            </a:r>
          </a:p>
          <a:p>
            <a:r>
              <a:rPr lang="da-DK" dirty="0"/>
              <a:t>At få indblik i andres oplevelse kan bidrage til ledelsesudvikling</a:t>
            </a:r>
          </a:p>
          <a:p>
            <a:endParaRPr lang="da-DK" dirty="0"/>
          </a:p>
          <a:p>
            <a:pPr marL="0" indent="0">
              <a:buNone/>
            </a:pPr>
            <a:r>
              <a:rPr lang="da-DK" u="sng" dirty="0"/>
              <a:t>Men:</a:t>
            </a:r>
          </a:p>
          <a:p>
            <a:r>
              <a:rPr lang="da-DK" dirty="0"/>
              <a:t>En ledelsesevaluering er et øjebliksbillede</a:t>
            </a:r>
          </a:p>
          <a:p>
            <a:r>
              <a:rPr lang="da-DK" dirty="0"/>
              <a:t>Der er ikke en-til-en sammenhæng mellem ledelsesevalueringens temaer og hele ledelsesopgaven </a:t>
            </a:r>
          </a:p>
          <a:p>
            <a:endParaRPr lang="da-DK" dirty="0"/>
          </a:p>
          <a:p>
            <a:pPr marL="0" indent="0">
              <a:buNone/>
            </a:pPr>
            <a:r>
              <a:rPr lang="da-DK" u="sng" dirty="0"/>
              <a:t>Dette møde:</a:t>
            </a:r>
          </a:p>
          <a:p>
            <a:r>
              <a:rPr lang="da-DK" dirty="0"/>
              <a:t>Giver mig mulighed for at få uddybet jeres oplevelse af min ledelse, og giver jer mulighed for at uddybe </a:t>
            </a:r>
          </a:p>
          <a:p>
            <a:r>
              <a:rPr lang="da-DK" dirty="0"/>
              <a:t>Giver jer indblik i, hvordan jeg vil arbejde med at styrke ledelse i vores enhed fremadrettet</a:t>
            </a:r>
          </a:p>
        </p:txBody>
      </p:sp>
    </p:spTree>
    <p:extLst>
      <p:ext uri="{BB962C8B-B14F-4D97-AF65-F5344CB8AC3E}">
        <p14:creationId xmlns:p14="http://schemas.microsoft.com/office/powerpoint/2010/main" val="316500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10515600" cy="1011507"/>
          </a:xfrm>
        </p:spPr>
        <p:txBody>
          <a:bodyPr/>
          <a:lstStyle/>
          <a:p>
            <a:r>
              <a:rPr lang="da-DK" dirty="0">
                <a:solidFill>
                  <a:srgbClr val="FF0000"/>
                </a:solidFill>
              </a:rPr>
              <a:t>Slide 3: </a:t>
            </a:r>
            <a:r>
              <a:rPr lang="da-DK" dirty="0"/>
              <a:t>Fælles ”spilleregler” for mødet</a:t>
            </a:r>
          </a:p>
        </p:txBody>
      </p:sp>
      <p:sp>
        <p:nvSpPr>
          <p:cNvPr id="10" name="Pladsholder til tekst 2">
            <a:extLst>
              <a:ext uri="{FF2B5EF4-FFF2-40B4-BE49-F238E27FC236}">
                <a16:creationId xmlns:a16="http://schemas.microsoft.com/office/drawing/2014/main" id="{35806FEE-6776-B443-A0C9-D3D434B9401C}"/>
              </a:ext>
            </a:extLst>
          </p:cNvPr>
          <p:cNvSpPr txBox="1">
            <a:spLocks/>
          </p:cNvSpPr>
          <p:nvPr/>
        </p:nvSpPr>
        <p:spPr>
          <a:xfrm>
            <a:off x="554933" y="1706736"/>
            <a:ext cx="10515600" cy="3738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56B783"/>
              </a:buClr>
              <a:buFontTx/>
              <a:buBlip>
                <a:blip r:embed="rId2"/>
              </a:buBlip>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56B783"/>
              </a:buClr>
              <a:buFontTx/>
              <a:buBlip>
                <a:blip r:embed="rId2"/>
              </a:buBlip>
              <a:defRPr sz="23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6B783"/>
              </a:buClr>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6B783"/>
              </a:buClr>
              <a:buFontTx/>
              <a:buBlip>
                <a:blip r:embed="rId3"/>
              </a:buBlip>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6B783"/>
              </a:buClr>
              <a:buFontTx/>
              <a:buBlip>
                <a:blip r:embed="rId4"/>
              </a:buBlip>
              <a:defRPr sz="1800" kern="1200">
                <a:solidFill>
                  <a:schemeClr val="tx1"/>
                </a:solidFill>
                <a:latin typeface="Helvetica Now Display" panose="020B0504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da-DK" dirty="0"/>
              <a:t>Vær forberedt og deltag aktivt i mødet</a:t>
            </a:r>
          </a:p>
          <a:p>
            <a:pPr marL="514350" indent="-514350">
              <a:buFont typeface="+mj-lt"/>
              <a:buAutoNum type="arabicPeriod"/>
            </a:pPr>
            <a:r>
              <a:rPr lang="da-DK" dirty="0"/>
              <a:t>Tal om spillereglerne – og hjælp hinanden med at overholde dem</a:t>
            </a:r>
          </a:p>
          <a:p>
            <a:pPr marL="514350" indent="-514350">
              <a:buFont typeface="+mj-lt"/>
              <a:buAutoNum type="arabicPeriod"/>
            </a:pPr>
            <a:r>
              <a:rPr lang="da-DK" dirty="0"/>
              <a:t>Hold fokus på udviklingspotentialet; vær konstruktiv og konkret</a:t>
            </a:r>
          </a:p>
          <a:p>
            <a:pPr marL="514350" indent="-514350">
              <a:buFont typeface="+mj-lt"/>
              <a:buAutoNum type="arabicPeriod"/>
            </a:pPr>
            <a:r>
              <a:rPr lang="da-DK" dirty="0"/>
              <a:t>Husk at ledelse (også) er et fælles ansvar</a:t>
            </a:r>
          </a:p>
          <a:p>
            <a:pPr marL="0" indent="0">
              <a:buFontTx/>
              <a:buNone/>
            </a:pPr>
            <a:endParaRPr lang="da-DK" dirty="0"/>
          </a:p>
        </p:txBody>
      </p:sp>
    </p:spTree>
    <p:extLst>
      <p:ext uri="{BB962C8B-B14F-4D97-AF65-F5344CB8AC3E}">
        <p14:creationId xmlns:p14="http://schemas.microsoft.com/office/powerpoint/2010/main" val="10112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2. Min læsning af evalueringen</a:t>
            </a:r>
          </a:p>
        </p:txBody>
      </p:sp>
      <p:sp>
        <p:nvSpPr>
          <p:cNvPr id="8" name="Pladsholder til tekst 7">
            <a:extLst>
              <a:ext uri="{FF2B5EF4-FFF2-40B4-BE49-F238E27FC236}">
                <a16:creationId xmlns:a16="http://schemas.microsoft.com/office/drawing/2014/main" id="{49C53F04-9849-B046-84C1-1FD41CAD9B24}"/>
              </a:ext>
            </a:extLst>
          </p:cNvPr>
          <p:cNvSpPr>
            <a:spLocks noGrp="1"/>
          </p:cNvSpPr>
          <p:nvPr>
            <p:ph type="body" idx="1"/>
          </p:nvPr>
        </p:nvSpPr>
        <p:spPr/>
        <p:txBody>
          <a:bodyPr/>
          <a:lstStyle/>
          <a:p>
            <a:r>
              <a:rPr lang="da-DK" dirty="0"/>
              <a:t>10 min</a:t>
            </a:r>
          </a:p>
        </p:txBody>
      </p:sp>
    </p:spTree>
    <p:extLst>
      <p:ext uri="{BB962C8B-B14F-4D97-AF65-F5344CB8AC3E}">
        <p14:creationId xmlns:p14="http://schemas.microsoft.com/office/powerpoint/2010/main" val="76054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quot;Nej&quot;-symbol 5">
            <a:extLst>
              <a:ext uri="{FF2B5EF4-FFF2-40B4-BE49-F238E27FC236}">
                <a16:creationId xmlns:a16="http://schemas.microsoft.com/office/drawing/2014/main" id="{BC3672AB-293B-124D-A1E0-69A44E35C4FD}"/>
              </a:ext>
            </a:extLst>
          </p:cNvPr>
          <p:cNvSpPr/>
          <p:nvPr/>
        </p:nvSpPr>
        <p:spPr>
          <a:xfrm>
            <a:off x="9734550" y="4400550"/>
            <a:ext cx="2457450" cy="2457450"/>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a-DK">
              <a:ln w="0"/>
              <a:solidFill>
                <a:schemeClr val="tx1"/>
              </a:solidFill>
              <a:effectLst>
                <a:outerShdw blurRad="38100" dist="19050" dir="2700000" algn="tl" rotWithShape="0">
                  <a:schemeClr val="dk1">
                    <a:alpha val="40000"/>
                  </a:schemeClr>
                </a:outerShdw>
              </a:effectLst>
            </a:endParaRPr>
          </a:p>
        </p:txBody>
      </p:sp>
      <p:sp>
        <p:nvSpPr>
          <p:cNvPr id="4" name="Titel 3"/>
          <p:cNvSpPr>
            <a:spLocks noGrp="1"/>
          </p:cNvSpPr>
          <p:nvPr>
            <p:ph type="title"/>
          </p:nvPr>
        </p:nvSpPr>
        <p:spPr/>
        <p:txBody>
          <a:bodyPr/>
          <a:lstStyle/>
          <a:p>
            <a:r>
              <a:rPr lang="da-DK" dirty="0"/>
              <a:t>Instruktion til slides </a:t>
            </a:r>
          </a:p>
        </p:txBody>
      </p:sp>
      <p:sp>
        <p:nvSpPr>
          <p:cNvPr id="5" name="Pladsholder til tekst 4"/>
          <p:cNvSpPr>
            <a:spLocks noGrp="1"/>
          </p:cNvSpPr>
          <p:nvPr>
            <p:ph type="body" sz="quarter" idx="10"/>
          </p:nvPr>
        </p:nvSpPr>
        <p:spPr/>
        <p:txBody>
          <a:bodyPr/>
          <a:lstStyle/>
          <a:p>
            <a:r>
              <a:rPr lang="da-DK" dirty="0"/>
              <a:t>Du kan udfylde kasserne på næste slide og tage det med til mødet, hvis du synes det er meningsfuldt </a:t>
            </a:r>
          </a:p>
          <a:p>
            <a:endParaRPr lang="da-DK" dirty="0"/>
          </a:p>
        </p:txBody>
      </p:sp>
    </p:spTree>
    <p:extLst>
      <p:ext uri="{BB962C8B-B14F-4D97-AF65-F5344CB8AC3E}">
        <p14:creationId xmlns:p14="http://schemas.microsoft.com/office/powerpoint/2010/main" val="74402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FF0000"/>
                </a:solidFill>
              </a:rPr>
              <a:t>Slide 4:  </a:t>
            </a:r>
            <a:r>
              <a:rPr lang="da-DK" dirty="0"/>
              <a:t>Efter jeg har læst rapporten</a:t>
            </a:r>
          </a:p>
        </p:txBody>
      </p:sp>
      <p:sp>
        <p:nvSpPr>
          <p:cNvPr id="10" name="Rektangel 9">
            <a:extLst>
              <a:ext uri="{FF2B5EF4-FFF2-40B4-BE49-F238E27FC236}">
                <a16:creationId xmlns:a16="http://schemas.microsoft.com/office/drawing/2014/main" id="{EDA31B7B-B761-0A4A-A68C-BC138AEA3F5C}"/>
              </a:ext>
            </a:extLst>
          </p:cNvPr>
          <p:cNvSpPr/>
          <p:nvPr/>
        </p:nvSpPr>
        <p:spPr>
          <a:xfrm>
            <a:off x="665553" y="2987328"/>
            <a:ext cx="9035037" cy="1135280"/>
          </a:xfrm>
          <a:prstGeom prst="rect">
            <a:avLst/>
          </a:prstGeom>
          <a:solidFill>
            <a:srgbClr val="E9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95000"/>
              </a:lnSpc>
              <a:spcBef>
                <a:spcPct val="0"/>
              </a:spcBef>
              <a:spcAft>
                <a:spcPct val="0"/>
              </a:spcAft>
            </a:pPr>
            <a:endParaRPr lang="da-DK" dirty="0">
              <a:solidFill>
                <a:srgbClr val="56B783"/>
              </a:solidFill>
              <a:cs typeface="Arial" panose="020B0604020202020204" pitchFamily="34" charset="0"/>
            </a:endParaRPr>
          </a:p>
        </p:txBody>
      </p:sp>
      <p:sp>
        <p:nvSpPr>
          <p:cNvPr id="13" name="Rektangel 12">
            <a:extLst>
              <a:ext uri="{FF2B5EF4-FFF2-40B4-BE49-F238E27FC236}">
                <a16:creationId xmlns:a16="http://schemas.microsoft.com/office/drawing/2014/main" id="{7BCA0860-DD10-D046-8671-9907D39B15B8}"/>
              </a:ext>
            </a:extLst>
          </p:cNvPr>
          <p:cNvSpPr/>
          <p:nvPr/>
        </p:nvSpPr>
        <p:spPr>
          <a:xfrm>
            <a:off x="665553" y="4319198"/>
            <a:ext cx="9035037" cy="1135280"/>
          </a:xfrm>
          <a:prstGeom prst="rect">
            <a:avLst/>
          </a:prstGeom>
          <a:solidFill>
            <a:srgbClr val="E9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95000"/>
              </a:lnSpc>
              <a:spcBef>
                <a:spcPct val="0"/>
              </a:spcBef>
              <a:spcAft>
                <a:spcPct val="0"/>
              </a:spcAft>
            </a:pPr>
            <a:endParaRPr lang="da-DK" dirty="0">
              <a:solidFill>
                <a:srgbClr val="56B783"/>
              </a:solidFill>
              <a:cs typeface="Arial" panose="020B0604020202020204" pitchFamily="34" charset="0"/>
            </a:endParaRPr>
          </a:p>
        </p:txBody>
      </p:sp>
      <p:sp>
        <p:nvSpPr>
          <p:cNvPr id="14" name="Rektangel 13">
            <a:extLst>
              <a:ext uri="{FF2B5EF4-FFF2-40B4-BE49-F238E27FC236}">
                <a16:creationId xmlns:a16="http://schemas.microsoft.com/office/drawing/2014/main" id="{2BCE8DA6-A9D4-E942-A6B1-046804EF4F8B}"/>
              </a:ext>
            </a:extLst>
          </p:cNvPr>
          <p:cNvSpPr/>
          <p:nvPr/>
        </p:nvSpPr>
        <p:spPr>
          <a:xfrm>
            <a:off x="665553" y="1681492"/>
            <a:ext cx="9035037" cy="1135280"/>
          </a:xfrm>
          <a:prstGeom prst="rect">
            <a:avLst/>
          </a:prstGeom>
          <a:solidFill>
            <a:srgbClr val="E9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95000"/>
              </a:lnSpc>
              <a:spcBef>
                <a:spcPct val="0"/>
              </a:spcBef>
              <a:spcAft>
                <a:spcPct val="0"/>
              </a:spcAft>
            </a:pPr>
            <a:endParaRPr lang="da-DK" dirty="0">
              <a:solidFill>
                <a:srgbClr val="56B783"/>
              </a:solidFill>
              <a:cs typeface="Arial" panose="020B0604020202020204" pitchFamily="34" charset="0"/>
            </a:endParaRPr>
          </a:p>
        </p:txBody>
      </p:sp>
      <p:sp>
        <p:nvSpPr>
          <p:cNvPr id="17" name="Rektangel 16">
            <a:extLst>
              <a:ext uri="{FF2B5EF4-FFF2-40B4-BE49-F238E27FC236}">
                <a16:creationId xmlns:a16="http://schemas.microsoft.com/office/drawing/2014/main" id="{78221F88-D278-B043-8E50-ECBC14D5D336}"/>
              </a:ext>
            </a:extLst>
          </p:cNvPr>
          <p:cNvSpPr/>
          <p:nvPr/>
        </p:nvSpPr>
        <p:spPr>
          <a:xfrm>
            <a:off x="762539" y="1776373"/>
            <a:ext cx="2488182" cy="328039"/>
          </a:xfrm>
          <a:prstGeom prst="rect">
            <a:avLst/>
          </a:prstGeom>
        </p:spPr>
        <p:txBody>
          <a:bodyPr wrap="none">
            <a:spAutoFit/>
          </a:bodyPr>
          <a:lstStyle/>
          <a:p>
            <a:pPr fontAlgn="base">
              <a:lnSpc>
                <a:spcPct val="95000"/>
              </a:lnSpc>
              <a:spcBef>
                <a:spcPct val="0"/>
              </a:spcBef>
              <a:spcAft>
                <a:spcPct val="0"/>
              </a:spcAft>
            </a:pPr>
            <a:r>
              <a:rPr lang="da-DK" sz="1600" dirty="0">
                <a:solidFill>
                  <a:srgbClr val="56B783"/>
                </a:solidFill>
                <a:cs typeface="Arial" panose="020B0604020202020204" pitchFamily="34" charset="0"/>
              </a:rPr>
              <a:t>Vil jeg gerne arbejde med:</a:t>
            </a:r>
          </a:p>
        </p:txBody>
      </p:sp>
      <p:sp>
        <p:nvSpPr>
          <p:cNvPr id="19" name="Rektangel 18">
            <a:extLst>
              <a:ext uri="{FF2B5EF4-FFF2-40B4-BE49-F238E27FC236}">
                <a16:creationId xmlns:a16="http://schemas.microsoft.com/office/drawing/2014/main" id="{54F587DE-ACF5-1049-9B0D-ED0D10B88AFF}"/>
              </a:ext>
            </a:extLst>
          </p:cNvPr>
          <p:cNvSpPr/>
          <p:nvPr/>
        </p:nvSpPr>
        <p:spPr>
          <a:xfrm>
            <a:off x="762539" y="3100796"/>
            <a:ext cx="2571538" cy="328039"/>
          </a:xfrm>
          <a:prstGeom prst="rect">
            <a:avLst/>
          </a:prstGeom>
        </p:spPr>
        <p:txBody>
          <a:bodyPr wrap="none">
            <a:spAutoFit/>
          </a:bodyPr>
          <a:lstStyle/>
          <a:p>
            <a:pPr fontAlgn="base">
              <a:lnSpc>
                <a:spcPct val="95000"/>
              </a:lnSpc>
              <a:spcBef>
                <a:spcPct val="0"/>
              </a:spcBef>
              <a:spcAft>
                <a:spcPct val="0"/>
              </a:spcAft>
            </a:pPr>
            <a:r>
              <a:rPr lang="da-DK" sz="1600" dirty="0">
                <a:solidFill>
                  <a:srgbClr val="56B783"/>
                </a:solidFill>
                <a:cs typeface="Arial" panose="020B0604020202020204" pitchFamily="34" charset="0"/>
              </a:rPr>
              <a:t>Vil jeg gerne vide mere om:</a:t>
            </a:r>
          </a:p>
        </p:txBody>
      </p:sp>
      <p:sp>
        <p:nvSpPr>
          <p:cNvPr id="20" name="Rektangel 19">
            <a:extLst>
              <a:ext uri="{FF2B5EF4-FFF2-40B4-BE49-F238E27FC236}">
                <a16:creationId xmlns:a16="http://schemas.microsoft.com/office/drawing/2014/main" id="{121FEFC4-367F-9D46-9A89-3168F62A08B8}"/>
              </a:ext>
            </a:extLst>
          </p:cNvPr>
          <p:cNvSpPr/>
          <p:nvPr/>
        </p:nvSpPr>
        <p:spPr>
          <a:xfrm>
            <a:off x="762539" y="4432666"/>
            <a:ext cx="3049233" cy="326243"/>
          </a:xfrm>
          <a:prstGeom prst="rect">
            <a:avLst/>
          </a:prstGeom>
        </p:spPr>
        <p:txBody>
          <a:bodyPr wrap="none">
            <a:spAutoFit/>
          </a:bodyPr>
          <a:lstStyle/>
          <a:p>
            <a:pPr fontAlgn="base">
              <a:lnSpc>
                <a:spcPct val="95000"/>
              </a:lnSpc>
              <a:spcBef>
                <a:spcPct val="0"/>
              </a:spcBef>
              <a:spcAft>
                <a:spcPct val="0"/>
              </a:spcAft>
            </a:pPr>
            <a:r>
              <a:rPr lang="da-DK" sz="1600" dirty="0">
                <a:solidFill>
                  <a:srgbClr val="56B783"/>
                </a:solidFill>
                <a:cs typeface="Arial" panose="020B0604020202020204" pitchFamily="34" charset="0"/>
              </a:rPr>
              <a:t>Blev jeg positivt overrasket over:</a:t>
            </a:r>
          </a:p>
        </p:txBody>
      </p:sp>
      <p:pic>
        <p:nvPicPr>
          <p:cNvPr id="11" name="Billede 10">
            <a:extLst>
              <a:ext uri="{FF2B5EF4-FFF2-40B4-BE49-F238E27FC236}">
                <a16:creationId xmlns:a16="http://schemas.microsoft.com/office/drawing/2014/main" id="{EB49EE70-90AC-624A-8E32-5BEB515ACBF5}"/>
              </a:ext>
            </a:extLst>
          </p:cNvPr>
          <p:cNvPicPr>
            <a:picLocks noChangeAspect="1"/>
          </p:cNvPicPr>
          <p:nvPr/>
        </p:nvPicPr>
        <p:blipFill>
          <a:blip r:embed="rId2"/>
          <a:stretch>
            <a:fillRect/>
          </a:stretch>
        </p:blipFill>
        <p:spPr>
          <a:xfrm>
            <a:off x="10781414" y="5434726"/>
            <a:ext cx="751774" cy="766048"/>
          </a:xfrm>
          <a:prstGeom prst="rect">
            <a:avLst/>
          </a:prstGeom>
        </p:spPr>
      </p:pic>
    </p:spTree>
    <p:extLst>
      <p:ext uri="{BB962C8B-B14F-4D97-AF65-F5344CB8AC3E}">
        <p14:creationId xmlns:p14="http://schemas.microsoft.com/office/powerpoint/2010/main" val="788715915"/>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edelsesevalueringens font">
      <a:majorFont>
        <a:latin typeface="Helvetica Now Display XBold"/>
        <a:ea typeface=""/>
        <a:cs typeface=""/>
      </a:majorFont>
      <a:minorFont>
        <a:latin typeface="Helvetica Now Display"/>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2504</TotalTime>
  <Words>567</Words>
  <Application>Microsoft Office PowerPoint</Application>
  <PresentationFormat>Widescreen</PresentationFormat>
  <Paragraphs>71</Paragraphs>
  <Slides>15</Slides>
  <Notes>0</Notes>
  <HiddenSlides>3</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Helvetica Now Display XBold</vt:lpstr>
      <vt:lpstr>Helvetica Now Display</vt:lpstr>
      <vt:lpstr>Calibri</vt:lpstr>
      <vt:lpstr>Wingdings</vt:lpstr>
      <vt:lpstr>Arial</vt:lpstr>
      <vt:lpstr>Office-tema</vt:lpstr>
      <vt:lpstr>Du kan ændre i disse slides, som det passer dig.  Bemærk, at tekst, der er markeret med rød, skal slettes/tilpasses, inden du præsenterer det for dine medarbejdere.</vt:lpstr>
      <vt:lpstr>Slidepræsentation til model 2 Dialogmøde om ledelsesevalueringen</vt:lpstr>
      <vt:lpstr>1. Velkomst og rammesætning af mødet </vt:lpstr>
      <vt:lpstr>Slide 1: Dagsorden for mødet </vt:lpstr>
      <vt:lpstr>Slide 2: Ledelsesevaluering – hvorfor? </vt:lpstr>
      <vt:lpstr>Slide 3: Fælles ”spilleregler” for mødet</vt:lpstr>
      <vt:lpstr>2. Min læsning af evalueringen</vt:lpstr>
      <vt:lpstr>Instruktion til slides </vt:lpstr>
      <vt:lpstr>Slide 4:  Efter jeg har læst rapporten</vt:lpstr>
      <vt:lpstr>3. Handlerummet for ledelsesudvikling i vores enhed </vt:lpstr>
      <vt:lpstr>Instruktion til slides </vt:lpstr>
      <vt:lpstr>Slide 5: Gruppeøvelse</vt:lpstr>
      <vt:lpstr>Slide 6: Fælles opsamling på gruppeøvelsen</vt:lpstr>
      <vt:lpstr>4. Opsamling og afrunding</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2: PowerPoint-præsentation</dc:title>
  <dc:creator>Den fællesoffentlige ledelsesevaluering</dc:creator>
  <cp:lastModifiedBy>Lisa Rimstad Jacobsen</cp:lastModifiedBy>
  <cp:revision>141</cp:revision>
  <dcterms:created xsi:type="dcterms:W3CDTF">2020-03-24T09:58:45Z</dcterms:created>
  <dcterms:modified xsi:type="dcterms:W3CDTF">2023-04-19T20:25:25Z</dcterms:modified>
</cp:coreProperties>
</file>