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700" r:id="rId3"/>
  </p:sldMasterIdLst>
  <p:sldIdLst>
    <p:sldId id="257" r:id="rId4"/>
    <p:sldId id="262" r:id="rId5"/>
    <p:sldId id="259" r:id="rId6"/>
    <p:sldId id="267" r:id="rId7"/>
    <p:sldId id="258" r:id="rId8"/>
    <p:sldId id="268" r:id="rId9"/>
    <p:sldId id="265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66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EC0"/>
    <a:srgbClr val="F1896C"/>
    <a:srgbClr val="6A87C3"/>
    <a:srgbClr val="D7EEF6"/>
    <a:srgbClr val="FCE1CC"/>
    <a:srgbClr val="2D2D2F"/>
    <a:srgbClr val="E3FAF0"/>
    <a:srgbClr val="E6E6E6"/>
    <a:srgbClr val="FFF5DA"/>
    <a:srgbClr val="D5E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9B3759-82C3-45CF-BFEF-CCB411A6CBAB}" v="89" dt="2023-02-01T20:26:43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31F26B-EAEB-4517-B3F5-E722F5D95627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a-DK"/>
        </a:p>
      </dgm:t>
    </dgm:pt>
    <dgm:pt modelId="{3FA16EAC-F645-4C6F-A46E-CE21495FFA20}">
      <dgm:prSet phldrT="[Tekst]"/>
      <dgm:spPr>
        <a:solidFill>
          <a:srgbClr val="54B882"/>
        </a:solidFill>
        <a:ln>
          <a:solidFill>
            <a:srgbClr val="54B882"/>
          </a:solidFill>
        </a:ln>
      </dgm:spPr>
      <dgm:t>
        <a:bodyPr/>
        <a:lstStyle/>
        <a:p>
          <a:r>
            <a:rPr lang="da-DK" dirty="0"/>
            <a:t>Uge </a:t>
          </a:r>
          <a:r>
            <a:rPr lang="da-DK" dirty="0">
              <a:solidFill>
                <a:schemeClr val="bg1"/>
              </a:solidFill>
            </a:rPr>
            <a:t>9</a:t>
          </a:r>
        </a:p>
      </dgm:t>
    </dgm:pt>
    <dgm:pt modelId="{BD05125A-7A22-461B-B534-FE4EDF8CD263}" type="parTrans" cxnId="{5DBFC425-8079-4CC3-B5A4-AD5825DD6829}">
      <dgm:prSet/>
      <dgm:spPr/>
      <dgm:t>
        <a:bodyPr/>
        <a:lstStyle/>
        <a:p>
          <a:endParaRPr lang="da-DK"/>
        </a:p>
      </dgm:t>
    </dgm:pt>
    <dgm:pt modelId="{D5050B0E-A118-45DF-9579-2D48FCDAE682}" type="sibTrans" cxnId="{5DBFC425-8079-4CC3-B5A4-AD5825DD6829}">
      <dgm:prSet/>
      <dgm:spPr/>
      <dgm:t>
        <a:bodyPr/>
        <a:lstStyle/>
        <a:p>
          <a:endParaRPr lang="da-DK"/>
        </a:p>
      </dgm:t>
    </dgm:pt>
    <dgm:pt modelId="{78DB26CD-4C22-4D23-B55F-6A6B6BE60422}">
      <dgm:prSet phldrT="[Tekst]"/>
      <dgm:spPr>
        <a:solidFill>
          <a:srgbClr val="57BE86"/>
        </a:solidFill>
        <a:ln>
          <a:solidFill>
            <a:srgbClr val="54B882"/>
          </a:solidFill>
        </a:ln>
      </dgm:spPr>
      <dgm:t>
        <a:bodyPr/>
        <a:lstStyle/>
        <a:p>
          <a:r>
            <a:rPr lang="da-DK" dirty="0">
              <a:solidFill>
                <a:srgbClr val="FF0000"/>
              </a:solidFill>
            </a:rPr>
            <a:t>Uge 10-12</a:t>
          </a:r>
        </a:p>
      </dgm:t>
    </dgm:pt>
    <dgm:pt modelId="{7F34C738-F0CA-4DBD-A80C-530EC5A5CCDE}" type="parTrans" cxnId="{6F1C08A2-4525-4D2B-A134-BBE362420FDD}">
      <dgm:prSet/>
      <dgm:spPr/>
      <dgm:t>
        <a:bodyPr/>
        <a:lstStyle/>
        <a:p>
          <a:endParaRPr lang="da-DK"/>
        </a:p>
      </dgm:t>
    </dgm:pt>
    <dgm:pt modelId="{86C20913-3165-4F47-AB5C-BAB2E6E97D12}" type="sibTrans" cxnId="{6F1C08A2-4525-4D2B-A134-BBE362420FDD}">
      <dgm:prSet/>
      <dgm:spPr/>
      <dgm:t>
        <a:bodyPr/>
        <a:lstStyle/>
        <a:p>
          <a:endParaRPr lang="da-DK"/>
        </a:p>
      </dgm:t>
    </dgm:pt>
    <dgm:pt modelId="{67FE22E0-5114-4C4B-828E-03126E132982}">
      <dgm:prSet phldrT="[Tekst]"/>
      <dgm:spPr>
        <a:solidFill>
          <a:srgbClr val="54B882"/>
        </a:solidFill>
        <a:ln>
          <a:solidFill>
            <a:srgbClr val="54B882"/>
          </a:solidFill>
        </a:ln>
      </dgm:spPr>
      <dgm:t>
        <a:bodyPr/>
        <a:lstStyle/>
        <a:p>
          <a:r>
            <a:rPr lang="da-DK" dirty="0"/>
            <a:t>Uge </a:t>
          </a:r>
          <a:r>
            <a:rPr lang="da-DK" dirty="0">
              <a:solidFill>
                <a:schemeClr val="bg1"/>
              </a:solidFill>
            </a:rPr>
            <a:t>12</a:t>
          </a:r>
        </a:p>
      </dgm:t>
    </dgm:pt>
    <dgm:pt modelId="{A175F9E8-0D19-4EBA-BB84-40DCA4F61598}" type="parTrans" cxnId="{3A4EEA62-D247-4E58-97D1-86C43488F00A}">
      <dgm:prSet/>
      <dgm:spPr/>
      <dgm:t>
        <a:bodyPr/>
        <a:lstStyle/>
        <a:p>
          <a:endParaRPr lang="da-DK"/>
        </a:p>
      </dgm:t>
    </dgm:pt>
    <dgm:pt modelId="{1737C533-9811-4B79-B764-6AEDF76350A5}" type="sibTrans" cxnId="{3A4EEA62-D247-4E58-97D1-86C43488F00A}">
      <dgm:prSet/>
      <dgm:spPr/>
      <dgm:t>
        <a:bodyPr/>
        <a:lstStyle/>
        <a:p>
          <a:endParaRPr lang="da-DK"/>
        </a:p>
      </dgm:t>
    </dgm:pt>
    <dgm:pt modelId="{078DE088-3579-40B7-AC68-7EF75CA86EC2}">
      <dgm:prSet/>
      <dgm:spPr>
        <a:solidFill>
          <a:srgbClr val="57BE86"/>
        </a:solidFill>
        <a:ln>
          <a:solidFill>
            <a:srgbClr val="54B882"/>
          </a:solidFill>
        </a:ln>
      </dgm:spPr>
      <dgm:t>
        <a:bodyPr/>
        <a:lstStyle/>
        <a:p>
          <a:pPr algn="l"/>
          <a:r>
            <a:rPr lang="da-DK" dirty="0"/>
            <a:t>      </a:t>
          </a:r>
          <a:r>
            <a:rPr lang="da-DK" dirty="0">
              <a:solidFill>
                <a:srgbClr val="FF0000"/>
              </a:solidFill>
            </a:rPr>
            <a:t>Uge 21-22             </a:t>
          </a:r>
          <a:r>
            <a:rPr lang="da-DK" dirty="0"/>
            <a:t>Uge 23</a:t>
          </a:r>
        </a:p>
      </dgm:t>
    </dgm:pt>
    <dgm:pt modelId="{EB94D6A8-25E1-42D2-AC08-0FA635A7CF56}" type="parTrans" cxnId="{4D3FF051-0CFC-434F-AC9E-58ACDE1CCFA6}">
      <dgm:prSet/>
      <dgm:spPr/>
      <dgm:t>
        <a:bodyPr/>
        <a:lstStyle/>
        <a:p>
          <a:endParaRPr lang="da-DK"/>
        </a:p>
      </dgm:t>
    </dgm:pt>
    <dgm:pt modelId="{7C54FC7D-E1EB-4307-8E2E-F5A8DBDBF05C}" type="sibTrans" cxnId="{4D3FF051-0CFC-434F-AC9E-58ACDE1CCFA6}">
      <dgm:prSet/>
      <dgm:spPr/>
      <dgm:t>
        <a:bodyPr/>
        <a:lstStyle/>
        <a:p>
          <a:endParaRPr lang="da-DK"/>
        </a:p>
      </dgm:t>
    </dgm:pt>
    <dgm:pt modelId="{9752738D-E9F9-42BC-BE31-D47FAD552FB4}">
      <dgm:prSet/>
      <dgm:spPr>
        <a:solidFill>
          <a:srgbClr val="57BE86"/>
        </a:solidFill>
        <a:ln>
          <a:solidFill>
            <a:srgbClr val="54B882"/>
          </a:solidFill>
        </a:ln>
      </dgm:spPr>
      <dgm:t>
        <a:bodyPr/>
        <a:lstStyle/>
        <a:p>
          <a:r>
            <a:rPr lang="da-DK" dirty="0"/>
            <a:t>Uge 17          Uge 19-20</a:t>
          </a:r>
        </a:p>
      </dgm:t>
    </dgm:pt>
    <dgm:pt modelId="{6A52F26F-CB86-41F0-9A2F-5E2A7FA563C4}" type="parTrans" cxnId="{CED5DDA2-4F50-498C-AD49-7D49E93FE6C5}">
      <dgm:prSet/>
      <dgm:spPr/>
      <dgm:t>
        <a:bodyPr/>
        <a:lstStyle/>
        <a:p>
          <a:endParaRPr lang="da-DK"/>
        </a:p>
      </dgm:t>
    </dgm:pt>
    <dgm:pt modelId="{5330E946-A369-4DB8-8ED5-F80D0019DD3B}" type="sibTrans" cxnId="{CED5DDA2-4F50-498C-AD49-7D49E93FE6C5}">
      <dgm:prSet/>
      <dgm:spPr/>
      <dgm:t>
        <a:bodyPr/>
        <a:lstStyle/>
        <a:p>
          <a:endParaRPr lang="da-DK"/>
        </a:p>
      </dgm:t>
    </dgm:pt>
    <dgm:pt modelId="{82935B60-CDED-4F02-96F3-1CD2234AFA69}" type="pres">
      <dgm:prSet presAssocID="{9131F26B-EAEB-4517-B3F5-E722F5D95627}" presName="Name0" presStyleCnt="0">
        <dgm:presLayoutVars>
          <dgm:dir/>
          <dgm:animLvl val="lvl"/>
          <dgm:resizeHandles val="exact"/>
        </dgm:presLayoutVars>
      </dgm:prSet>
      <dgm:spPr/>
    </dgm:pt>
    <dgm:pt modelId="{54F788E4-186D-466A-8BEB-252B29AA4275}" type="pres">
      <dgm:prSet presAssocID="{3FA16EAC-F645-4C6F-A46E-CE21495FFA20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945860AB-4EDA-4F20-9269-E8BA43A9A5B2}" type="pres">
      <dgm:prSet presAssocID="{D5050B0E-A118-45DF-9579-2D48FCDAE682}" presName="parTxOnlySpace" presStyleCnt="0"/>
      <dgm:spPr/>
    </dgm:pt>
    <dgm:pt modelId="{20098C2F-7256-4081-8579-ACFCB43A1EDE}" type="pres">
      <dgm:prSet presAssocID="{78DB26CD-4C22-4D23-B55F-6A6B6BE60422}" presName="parTxOnly" presStyleLbl="node1" presStyleIdx="1" presStyleCnt="5" custScaleX="139467">
        <dgm:presLayoutVars>
          <dgm:chMax val="0"/>
          <dgm:chPref val="0"/>
          <dgm:bulletEnabled val="1"/>
        </dgm:presLayoutVars>
      </dgm:prSet>
      <dgm:spPr/>
    </dgm:pt>
    <dgm:pt modelId="{C508F760-1F34-4BFD-89DE-08189A4DDE74}" type="pres">
      <dgm:prSet presAssocID="{86C20913-3165-4F47-AB5C-BAB2E6E97D12}" presName="parTxOnlySpace" presStyleCnt="0"/>
      <dgm:spPr/>
    </dgm:pt>
    <dgm:pt modelId="{1B236835-3880-475B-8701-0E261A953D4F}" type="pres">
      <dgm:prSet presAssocID="{67FE22E0-5114-4C4B-828E-03126E132982}" presName="parTxOnly" presStyleLbl="node1" presStyleIdx="2" presStyleCnt="5" custScaleX="115114">
        <dgm:presLayoutVars>
          <dgm:chMax val="0"/>
          <dgm:chPref val="0"/>
          <dgm:bulletEnabled val="1"/>
        </dgm:presLayoutVars>
      </dgm:prSet>
      <dgm:spPr/>
    </dgm:pt>
    <dgm:pt modelId="{BA32EDBD-D21D-4D1A-8EF1-6C80520093B7}" type="pres">
      <dgm:prSet presAssocID="{1737C533-9811-4B79-B764-6AEDF76350A5}" presName="parTxOnlySpace" presStyleCnt="0"/>
      <dgm:spPr/>
    </dgm:pt>
    <dgm:pt modelId="{E2FC67E9-9CFE-4BED-8FEB-1E3D85B7747D}" type="pres">
      <dgm:prSet presAssocID="{9752738D-E9F9-42BC-BE31-D47FAD552FB4}" presName="parTxOnly" presStyleLbl="node1" presStyleIdx="3" presStyleCnt="5" custScaleX="319669" custScaleY="99600">
        <dgm:presLayoutVars>
          <dgm:chMax val="0"/>
          <dgm:chPref val="0"/>
          <dgm:bulletEnabled val="1"/>
        </dgm:presLayoutVars>
      </dgm:prSet>
      <dgm:spPr/>
    </dgm:pt>
    <dgm:pt modelId="{C19503B9-16FE-42DF-841B-28EE3E14AD26}" type="pres">
      <dgm:prSet presAssocID="{5330E946-A369-4DB8-8ED5-F80D0019DD3B}" presName="parTxOnlySpace" presStyleCnt="0"/>
      <dgm:spPr/>
    </dgm:pt>
    <dgm:pt modelId="{DB6F9F0F-B7A9-40A8-BDB1-F0575628CAAA}" type="pres">
      <dgm:prSet presAssocID="{078DE088-3579-40B7-AC68-7EF75CA86EC2}" presName="parTxOnly" presStyleLbl="node1" presStyleIdx="4" presStyleCnt="5" custScaleX="403448" custScaleY="99600">
        <dgm:presLayoutVars>
          <dgm:chMax val="0"/>
          <dgm:chPref val="0"/>
          <dgm:bulletEnabled val="1"/>
        </dgm:presLayoutVars>
      </dgm:prSet>
      <dgm:spPr/>
    </dgm:pt>
  </dgm:ptLst>
  <dgm:cxnLst>
    <dgm:cxn modelId="{5DBFC425-8079-4CC3-B5A4-AD5825DD6829}" srcId="{9131F26B-EAEB-4517-B3F5-E722F5D95627}" destId="{3FA16EAC-F645-4C6F-A46E-CE21495FFA20}" srcOrd="0" destOrd="0" parTransId="{BD05125A-7A22-461B-B534-FE4EDF8CD263}" sibTransId="{D5050B0E-A118-45DF-9579-2D48FCDAE682}"/>
    <dgm:cxn modelId="{67BF3F3D-822A-4874-A32E-1CEBF7A0475C}" type="presOf" srcId="{9752738D-E9F9-42BC-BE31-D47FAD552FB4}" destId="{E2FC67E9-9CFE-4BED-8FEB-1E3D85B7747D}" srcOrd="0" destOrd="0" presId="urn:microsoft.com/office/officeart/2005/8/layout/chevron1"/>
    <dgm:cxn modelId="{3A4EEA62-D247-4E58-97D1-86C43488F00A}" srcId="{9131F26B-EAEB-4517-B3F5-E722F5D95627}" destId="{67FE22E0-5114-4C4B-828E-03126E132982}" srcOrd="2" destOrd="0" parTransId="{A175F9E8-0D19-4EBA-BB84-40DCA4F61598}" sibTransId="{1737C533-9811-4B79-B764-6AEDF76350A5}"/>
    <dgm:cxn modelId="{8FCE3D67-B9B2-43B0-AE11-3B57607C6FEF}" type="presOf" srcId="{9131F26B-EAEB-4517-B3F5-E722F5D95627}" destId="{82935B60-CDED-4F02-96F3-1CD2234AFA69}" srcOrd="0" destOrd="0" presId="urn:microsoft.com/office/officeart/2005/8/layout/chevron1"/>
    <dgm:cxn modelId="{746E966F-B5CD-45D2-87F6-50D29DE7C688}" type="presOf" srcId="{3FA16EAC-F645-4C6F-A46E-CE21495FFA20}" destId="{54F788E4-186D-466A-8BEB-252B29AA4275}" srcOrd="0" destOrd="0" presId="urn:microsoft.com/office/officeart/2005/8/layout/chevron1"/>
    <dgm:cxn modelId="{4D3FF051-0CFC-434F-AC9E-58ACDE1CCFA6}" srcId="{9131F26B-EAEB-4517-B3F5-E722F5D95627}" destId="{078DE088-3579-40B7-AC68-7EF75CA86EC2}" srcOrd="4" destOrd="0" parTransId="{EB94D6A8-25E1-42D2-AC08-0FA635A7CF56}" sibTransId="{7C54FC7D-E1EB-4307-8E2E-F5A8DBDBF05C}"/>
    <dgm:cxn modelId="{0EBCBF87-1A57-4A18-A693-E621E9B91995}" type="presOf" srcId="{78DB26CD-4C22-4D23-B55F-6A6B6BE60422}" destId="{20098C2F-7256-4081-8579-ACFCB43A1EDE}" srcOrd="0" destOrd="0" presId="urn:microsoft.com/office/officeart/2005/8/layout/chevron1"/>
    <dgm:cxn modelId="{6F1C08A2-4525-4D2B-A134-BBE362420FDD}" srcId="{9131F26B-EAEB-4517-B3F5-E722F5D95627}" destId="{78DB26CD-4C22-4D23-B55F-6A6B6BE60422}" srcOrd="1" destOrd="0" parTransId="{7F34C738-F0CA-4DBD-A80C-530EC5A5CCDE}" sibTransId="{86C20913-3165-4F47-AB5C-BAB2E6E97D12}"/>
    <dgm:cxn modelId="{CED5DDA2-4F50-498C-AD49-7D49E93FE6C5}" srcId="{9131F26B-EAEB-4517-B3F5-E722F5D95627}" destId="{9752738D-E9F9-42BC-BE31-D47FAD552FB4}" srcOrd="3" destOrd="0" parTransId="{6A52F26F-CB86-41F0-9A2F-5E2A7FA563C4}" sibTransId="{5330E946-A369-4DB8-8ED5-F80D0019DD3B}"/>
    <dgm:cxn modelId="{350A53A5-1AF3-41CE-9CC2-62838C51271B}" type="presOf" srcId="{67FE22E0-5114-4C4B-828E-03126E132982}" destId="{1B236835-3880-475B-8701-0E261A953D4F}" srcOrd="0" destOrd="0" presId="urn:microsoft.com/office/officeart/2005/8/layout/chevron1"/>
    <dgm:cxn modelId="{F907C8C8-1F2A-427E-94A4-B9160F68D729}" type="presOf" srcId="{078DE088-3579-40B7-AC68-7EF75CA86EC2}" destId="{DB6F9F0F-B7A9-40A8-BDB1-F0575628CAAA}" srcOrd="0" destOrd="0" presId="urn:microsoft.com/office/officeart/2005/8/layout/chevron1"/>
    <dgm:cxn modelId="{09912946-38B8-4A0D-8567-BE3511401181}" type="presParOf" srcId="{82935B60-CDED-4F02-96F3-1CD2234AFA69}" destId="{54F788E4-186D-466A-8BEB-252B29AA4275}" srcOrd="0" destOrd="0" presId="urn:microsoft.com/office/officeart/2005/8/layout/chevron1"/>
    <dgm:cxn modelId="{24B25CA5-B826-4CB7-A390-AED818887D7F}" type="presParOf" srcId="{82935B60-CDED-4F02-96F3-1CD2234AFA69}" destId="{945860AB-4EDA-4F20-9269-E8BA43A9A5B2}" srcOrd="1" destOrd="0" presId="urn:microsoft.com/office/officeart/2005/8/layout/chevron1"/>
    <dgm:cxn modelId="{151949ED-2AE2-49C1-A6BB-47A1EAE67564}" type="presParOf" srcId="{82935B60-CDED-4F02-96F3-1CD2234AFA69}" destId="{20098C2F-7256-4081-8579-ACFCB43A1EDE}" srcOrd="2" destOrd="0" presId="urn:microsoft.com/office/officeart/2005/8/layout/chevron1"/>
    <dgm:cxn modelId="{9FAF25B4-2D87-44A8-9AE1-FEBD79639855}" type="presParOf" srcId="{82935B60-CDED-4F02-96F3-1CD2234AFA69}" destId="{C508F760-1F34-4BFD-89DE-08189A4DDE74}" srcOrd="3" destOrd="0" presId="urn:microsoft.com/office/officeart/2005/8/layout/chevron1"/>
    <dgm:cxn modelId="{BB8042EE-38FF-4231-9EEA-33320C397295}" type="presParOf" srcId="{82935B60-CDED-4F02-96F3-1CD2234AFA69}" destId="{1B236835-3880-475B-8701-0E261A953D4F}" srcOrd="4" destOrd="0" presId="urn:microsoft.com/office/officeart/2005/8/layout/chevron1"/>
    <dgm:cxn modelId="{0260DAD9-C6E9-4EBB-A10C-3541F9395B2A}" type="presParOf" srcId="{82935B60-CDED-4F02-96F3-1CD2234AFA69}" destId="{BA32EDBD-D21D-4D1A-8EF1-6C80520093B7}" srcOrd="5" destOrd="0" presId="urn:microsoft.com/office/officeart/2005/8/layout/chevron1"/>
    <dgm:cxn modelId="{A3682B1F-A899-4002-9683-9B34E74C4378}" type="presParOf" srcId="{82935B60-CDED-4F02-96F3-1CD2234AFA69}" destId="{E2FC67E9-9CFE-4BED-8FEB-1E3D85B7747D}" srcOrd="6" destOrd="0" presId="urn:microsoft.com/office/officeart/2005/8/layout/chevron1"/>
    <dgm:cxn modelId="{51BD0FD9-E551-4EE2-A0E6-0BDDB4F6835D}" type="presParOf" srcId="{82935B60-CDED-4F02-96F3-1CD2234AFA69}" destId="{C19503B9-16FE-42DF-841B-28EE3E14AD26}" srcOrd="7" destOrd="0" presId="urn:microsoft.com/office/officeart/2005/8/layout/chevron1"/>
    <dgm:cxn modelId="{B5A08AA2-8218-4615-A4B1-8B325BCAEBDE}" type="presParOf" srcId="{82935B60-CDED-4F02-96F3-1CD2234AFA69}" destId="{DB6F9F0F-B7A9-40A8-BDB1-F0575628CAA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788E4-186D-466A-8BEB-252B29AA4275}">
      <dsp:nvSpPr>
        <dsp:cNvPr id="0" name=""/>
        <dsp:cNvSpPr/>
      </dsp:nvSpPr>
      <dsp:spPr>
        <a:xfrm>
          <a:off x="3011" y="1760223"/>
          <a:ext cx="1041381" cy="416552"/>
        </a:xfrm>
        <a:prstGeom prst="chevron">
          <a:avLst/>
        </a:prstGeom>
        <a:solidFill>
          <a:srgbClr val="54B882"/>
        </a:solidFill>
        <a:ln w="12700" cap="flat" cmpd="sng" algn="ctr">
          <a:solidFill>
            <a:srgbClr val="54B8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Uge </a:t>
          </a:r>
          <a:r>
            <a:rPr lang="da-DK" sz="1400" kern="1200" dirty="0">
              <a:solidFill>
                <a:schemeClr val="bg1"/>
              </a:solidFill>
            </a:rPr>
            <a:t>9</a:t>
          </a:r>
        </a:p>
      </dsp:txBody>
      <dsp:txXfrm>
        <a:off x="211287" y="1760223"/>
        <a:ext cx="624829" cy="416552"/>
      </dsp:txXfrm>
    </dsp:sp>
    <dsp:sp modelId="{20098C2F-7256-4081-8579-ACFCB43A1EDE}">
      <dsp:nvSpPr>
        <dsp:cNvPr id="0" name=""/>
        <dsp:cNvSpPr/>
      </dsp:nvSpPr>
      <dsp:spPr>
        <a:xfrm>
          <a:off x="940254" y="1760223"/>
          <a:ext cx="1452383" cy="416552"/>
        </a:xfrm>
        <a:prstGeom prst="chevron">
          <a:avLst/>
        </a:prstGeom>
        <a:solidFill>
          <a:srgbClr val="57BE86"/>
        </a:solidFill>
        <a:ln w="12700" cap="flat" cmpd="sng" algn="ctr">
          <a:solidFill>
            <a:srgbClr val="54B8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>
              <a:solidFill>
                <a:srgbClr val="FF0000"/>
              </a:solidFill>
            </a:rPr>
            <a:t>Uge 10-12</a:t>
          </a:r>
        </a:p>
      </dsp:txBody>
      <dsp:txXfrm>
        <a:off x="1148530" y="1760223"/>
        <a:ext cx="1035831" cy="416552"/>
      </dsp:txXfrm>
    </dsp:sp>
    <dsp:sp modelId="{1B236835-3880-475B-8701-0E261A953D4F}">
      <dsp:nvSpPr>
        <dsp:cNvPr id="0" name=""/>
        <dsp:cNvSpPr/>
      </dsp:nvSpPr>
      <dsp:spPr>
        <a:xfrm>
          <a:off x="2288499" y="1760223"/>
          <a:ext cx="1198775" cy="416552"/>
        </a:xfrm>
        <a:prstGeom prst="chevron">
          <a:avLst/>
        </a:prstGeom>
        <a:solidFill>
          <a:srgbClr val="54B882"/>
        </a:solidFill>
        <a:ln w="12700" cap="flat" cmpd="sng" algn="ctr">
          <a:solidFill>
            <a:srgbClr val="54B8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Uge </a:t>
          </a:r>
          <a:r>
            <a:rPr lang="da-DK" sz="1400" kern="1200" dirty="0">
              <a:solidFill>
                <a:schemeClr val="bg1"/>
              </a:solidFill>
            </a:rPr>
            <a:t>12</a:t>
          </a:r>
        </a:p>
      </dsp:txBody>
      <dsp:txXfrm>
        <a:off x="2496775" y="1760223"/>
        <a:ext cx="782223" cy="416552"/>
      </dsp:txXfrm>
    </dsp:sp>
    <dsp:sp modelId="{E2FC67E9-9CFE-4BED-8FEB-1E3D85B7747D}">
      <dsp:nvSpPr>
        <dsp:cNvPr id="0" name=""/>
        <dsp:cNvSpPr/>
      </dsp:nvSpPr>
      <dsp:spPr>
        <a:xfrm>
          <a:off x="3383136" y="1761056"/>
          <a:ext cx="3328973" cy="414886"/>
        </a:xfrm>
        <a:prstGeom prst="chevron">
          <a:avLst/>
        </a:prstGeom>
        <a:solidFill>
          <a:srgbClr val="57BE86"/>
        </a:solidFill>
        <a:ln w="12700" cap="flat" cmpd="sng" algn="ctr">
          <a:solidFill>
            <a:srgbClr val="54B8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Uge 17          Uge 19-20</a:t>
          </a:r>
        </a:p>
      </dsp:txBody>
      <dsp:txXfrm>
        <a:off x="3590579" y="1761056"/>
        <a:ext cx="2914087" cy="414886"/>
      </dsp:txXfrm>
    </dsp:sp>
    <dsp:sp modelId="{DB6F9F0F-B7A9-40A8-BDB1-F0575628CAAA}">
      <dsp:nvSpPr>
        <dsp:cNvPr id="0" name=""/>
        <dsp:cNvSpPr/>
      </dsp:nvSpPr>
      <dsp:spPr>
        <a:xfrm>
          <a:off x="6607971" y="1761056"/>
          <a:ext cx="4201431" cy="414886"/>
        </a:xfrm>
        <a:prstGeom prst="chevron">
          <a:avLst/>
        </a:prstGeom>
        <a:solidFill>
          <a:srgbClr val="57BE86"/>
        </a:solidFill>
        <a:ln w="12700" cap="flat" cmpd="sng" algn="ctr">
          <a:solidFill>
            <a:srgbClr val="54B88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      </a:t>
          </a:r>
          <a:r>
            <a:rPr lang="da-DK" sz="1400" kern="1200" dirty="0">
              <a:solidFill>
                <a:srgbClr val="FF0000"/>
              </a:solidFill>
            </a:rPr>
            <a:t>Uge 21-22             </a:t>
          </a:r>
          <a:r>
            <a:rPr lang="da-DK" sz="1400" kern="1200" dirty="0"/>
            <a:t>Uge 23</a:t>
          </a:r>
        </a:p>
      </dsp:txBody>
      <dsp:txXfrm>
        <a:off x="6815414" y="1761056"/>
        <a:ext cx="3786545" cy="414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owerPoint_6">
            <a:hlinkClick r:id="" action="ppaction://media"/>
            <a:extLst>
              <a:ext uri="{FF2B5EF4-FFF2-40B4-BE49-F238E27FC236}">
                <a16:creationId xmlns:a16="http://schemas.microsoft.com/office/drawing/2014/main" id="{C4800B76-12D5-8E91-24DE-44EF3640E3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C5B755-A137-409A-DF72-591E7DB22D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DEC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D7D6EF-123F-741C-4CDC-74268FF7D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3524868"/>
          </a:xfrm>
        </p:spPr>
        <p:txBody>
          <a:bodyPr anchor="b">
            <a:normAutofit/>
          </a:bodyPr>
          <a:lstStyle>
            <a:lvl1pPr algn="l">
              <a:lnSpc>
                <a:spcPts val="7000"/>
              </a:lnSpc>
              <a:defRPr sz="8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A62B646-CB14-5CC8-EDCF-5C231809C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83756"/>
            <a:ext cx="9829800" cy="474044"/>
          </a:xfrm>
        </p:spPr>
        <p:txBody>
          <a:bodyPr/>
          <a:lstStyle>
            <a:lvl1pPr marL="0" indent="0" algn="l">
              <a:buNone/>
              <a:defRPr sz="2400">
                <a:latin typeface="Verdana Pro Semibold" panose="020B07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5526C2-1A7D-08B4-8237-0A35EB5D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FE419A2-DD94-9DB3-05E6-7DC1B8C0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02B6D3-65B1-0609-8DD6-2CD2F445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78422C9-EC44-44B4-2891-9DFDC217C8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80" y="438037"/>
            <a:ext cx="1632583" cy="6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7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10C5E642-AB23-8BAB-CFFB-9BA4363D7B31}"/>
              </a:ext>
            </a:extLst>
          </p:cNvPr>
          <p:cNvSpPr>
            <a:spLocks noChangeAspect="1"/>
          </p:cNvSpPr>
          <p:nvPr userDrawn="1"/>
        </p:nvSpPr>
        <p:spPr>
          <a:xfrm>
            <a:off x="6019801" y="828676"/>
            <a:ext cx="3839467" cy="3839467"/>
          </a:xfrm>
          <a:prstGeom prst="ellipse">
            <a:avLst/>
          </a:prstGeom>
          <a:solidFill>
            <a:srgbClr val="E3FAF0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2B3A165-225F-6F2F-9DC9-9717C4BE6AF2}"/>
              </a:ext>
            </a:extLst>
          </p:cNvPr>
          <p:cNvSpPr>
            <a:spLocks noChangeAspect="1"/>
          </p:cNvSpPr>
          <p:nvPr userDrawn="1"/>
        </p:nvSpPr>
        <p:spPr>
          <a:xfrm>
            <a:off x="9506842" y="3584212"/>
            <a:ext cx="3137263" cy="3137263"/>
          </a:xfrm>
          <a:prstGeom prst="ellipse">
            <a:avLst/>
          </a:prstGeom>
          <a:solidFill>
            <a:srgbClr val="8EDEC0">
              <a:alpha val="73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12281EA-EEA2-DE5C-F104-5B1737C8B1D4}"/>
              </a:ext>
            </a:extLst>
          </p:cNvPr>
          <p:cNvSpPr>
            <a:spLocks noChangeAspect="1"/>
          </p:cNvSpPr>
          <p:nvPr userDrawn="1"/>
        </p:nvSpPr>
        <p:spPr>
          <a:xfrm>
            <a:off x="8772526" y="4503541"/>
            <a:ext cx="2230633" cy="2230633"/>
          </a:xfrm>
          <a:prstGeom prst="ellipse">
            <a:avLst/>
          </a:prstGeom>
          <a:solidFill>
            <a:srgbClr val="E3FAF0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9D108DB-E9D4-54DA-C192-F2960E370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10151" y="1438275"/>
            <a:ext cx="6345238" cy="4422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D545715-E918-4CFA-FD16-CBB96BFA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C600F8-A2A6-58B1-E54D-3F42F42E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A13D3C2-7EA6-04ED-A061-57FD5328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A50C56E-3EC7-2389-9F2F-D11B7EBE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9294812" cy="742950"/>
          </a:xfrm>
        </p:spPr>
        <p:txBody>
          <a:bodyPr anchor="ctr" anchorCtr="0"/>
          <a:lstStyle>
            <a:lvl1pPr>
              <a:lnSpc>
                <a:spcPts val="2800"/>
              </a:lnSpc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458CF571-55D0-02AF-BE8A-E49ED2097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CFEF798-85E9-5638-17BA-498182A98DC7}"/>
              </a:ext>
            </a:extLst>
          </p:cNvPr>
          <p:cNvSpPr>
            <a:spLocks noChangeAspect="1"/>
          </p:cNvSpPr>
          <p:nvPr userDrawn="1"/>
        </p:nvSpPr>
        <p:spPr>
          <a:xfrm>
            <a:off x="6096000" y="961543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243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owerPoint_6">
            <a:hlinkClick r:id="" action="ppaction://media"/>
            <a:extLst>
              <a:ext uri="{FF2B5EF4-FFF2-40B4-BE49-F238E27FC236}">
                <a16:creationId xmlns:a16="http://schemas.microsoft.com/office/drawing/2014/main" id="{C4800B76-12D5-8E91-24DE-44EF3640E3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C5B755-A137-409A-DF72-591E7DB22D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DEC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D7D6EF-123F-741C-4CDC-74268FF7D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3524868"/>
          </a:xfrm>
        </p:spPr>
        <p:txBody>
          <a:bodyPr anchor="b">
            <a:normAutofit/>
          </a:bodyPr>
          <a:lstStyle>
            <a:lvl1pPr algn="l">
              <a:lnSpc>
                <a:spcPts val="7000"/>
              </a:lnSpc>
              <a:defRPr sz="8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A62B646-CB14-5CC8-EDCF-5C231809C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83756"/>
            <a:ext cx="9829800" cy="474044"/>
          </a:xfrm>
        </p:spPr>
        <p:txBody>
          <a:bodyPr/>
          <a:lstStyle>
            <a:lvl1pPr marL="0" indent="0" algn="l">
              <a:buNone/>
              <a:defRPr sz="2400">
                <a:latin typeface="Verdana Pro Semibold" panose="020B07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5526C2-1A7D-08B4-8237-0A35EB5D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FE419A2-DD94-9DB3-05E6-7DC1B8C0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02B6D3-65B1-0609-8DD6-2CD2F445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78422C9-EC44-44B4-2891-9DFDC217C8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80" y="438037"/>
            <a:ext cx="1632583" cy="6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6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44B5142-3BA6-0F59-3688-0557E2AD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1247C61-C23C-B570-EA48-B2B9E8C7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7DDDA11-2D3D-16B4-D5DA-475940D7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120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owerPoint_7">
            <a:hlinkClick r:id="" action="ppaction://media"/>
            <a:extLst>
              <a:ext uri="{FF2B5EF4-FFF2-40B4-BE49-F238E27FC236}">
                <a16:creationId xmlns:a16="http://schemas.microsoft.com/office/drawing/2014/main" id="{164297F2-DC06-1D3F-506A-94FB563CD3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ktangel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9857B8-057B-198B-D962-3C3B01A0BF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DEC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05DF23-ABC8-D7F3-3EF3-9B29BFD5E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84575"/>
            <a:ext cx="10049777" cy="1325563"/>
          </a:xfrm>
        </p:spPr>
        <p:txBody>
          <a:bodyPr>
            <a:normAutofit/>
          </a:bodyPr>
          <a:lstStyle>
            <a:lvl1pPr>
              <a:defRPr sz="10000"/>
            </a:lvl1pPr>
          </a:lstStyle>
          <a:p>
            <a:r>
              <a:rPr lang="da-DK" dirty="0"/>
              <a:t>Pause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38236AB-F190-A192-492B-59532B4E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B1269F7-779D-A55B-B8A9-9CDF657C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BFFF6C9-6662-C801-9F2D-7AF97F4A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018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>
            <a:extLst>
              <a:ext uri="{FF2B5EF4-FFF2-40B4-BE49-F238E27FC236}">
                <a16:creationId xmlns:a16="http://schemas.microsoft.com/office/drawing/2014/main" id="{C118E6FD-9590-55DD-B645-11C0E43C4D61}"/>
              </a:ext>
            </a:extLst>
          </p:cNvPr>
          <p:cNvSpPr>
            <a:spLocks noChangeAspect="1"/>
          </p:cNvSpPr>
          <p:nvPr userDrawn="1"/>
        </p:nvSpPr>
        <p:spPr>
          <a:xfrm>
            <a:off x="-1163255" y="-1562819"/>
            <a:ext cx="3636197" cy="3636197"/>
          </a:xfrm>
          <a:prstGeom prst="ellipse">
            <a:avLst/>
          </a:prstGeom>
          <a:solidFill>
            <a:srgbClr val="D7EEF6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2BAC3E-6D15-4859-AE23-5AB2BD3B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3455" cy="1325563"/>
          </a:xfrm>
        </p:spPr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E51507-DD6A-F3BF-7870-73818CFD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2ABA0C-D85C-5331-3AF0-3502B369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40B13F2-2074-1776-F0D5-E64405DCDE30}"/>
              </a:ext>
            </a:extLst>
          </p:cNvPr>
          <p:cNvSpPr>
            <a:spLocks noChangeAspect="1"/>
          </p:cNvSpPr>
          <p:nvPr userDrawn="1"/>
        </p:nvSpPr>
        <p:spPr>
          <a:xfrm>
            <a:off x="10041155" y="5214116"/>
            <a:ext cx="3784982" cy="3784982"/>
          </a:xfrm>
          <a:prstGeom prst="ellipse">
            <a:avLst/>
          </a:prstGeom>
          <a:solidFill>
            <a:srgbClr val="6A87C3">
              <a:alpha val="75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EF417BE-0615-CB36-96BF-0C79CC44D81E}"/>
              </a:ext>
            </a:extLst>
          </p:cNvPr>
          <p:cNvSpPr>
            <a:spLocks noChangeAspect="1"/>
          </p:cNvSpPr>
          <p:nvPr userDrawn="1"/>
        </p:nvSpPr>
        <p:spPr>
          <a:xfrm>
            <a:off x="9793020" y="4732730"/>
            <a:ext cx="1979880" cy="1979880"/>
          </a:xfrm>
          <a:prstGeom prst="ellipse">
            <a:avLst/>
          </a:prstGeom>
          <a:solidFill>
            <a:srgbClr val="D7EEF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C3FBB0E-7581-D683-2DB7-241CBBB84476}"/>
              </a:ext>
            </a:extLst>
          </p:cNvPr>
          <p:cNvSpPr>
            <a:spLocks noChangeAspect="1"/>
          </p:cNvSpPr>
          <p:nvPr userDrawn="1"/>
        </p:nvSpPr>
        <p:spPr>
          <a:xfrm>
            <a:off x="10740060" y="4663717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B5D2267-C788-2B0E-2591-BF9768493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BD85366-A690-8F3C-4506-25A34A92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5659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0FD0D621-7DDF-C156-80CD-ED9A3C0EC16A}"/>
              </a:ext>
            </a:extLst>
          </p:cNvPr>
          <p:cNvSpPr>
            <a:spLocks noChangeAspect="1"/>
          </p:cNvSpPr>
          <p:nvPr userDrawn="1"/>
        </p:nvSpPr>
        <p:spPr>
          <a:xfrm>
            <a:off x="-1956684" y="-1055791"/>
            <a:ext cx="5452883" cy="5452883"/>
          </a:xfrm>
          <a:prstGeom prst="ellipse">
            <a:avLst/>
          </a:prstGeom>
          <a:solidFill>
            <a:srgbClr val="6A87C3">
              <a:alpha val="75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F70BD8D-DBED-4D34-7CDA-E85CE9C29F15}"/>
              </a:ext>
            </a:extLst>
          </p:cNvPr>
          <p:cNvSpPr>
            <a:spLocks noChangeAspect="1"/>
          </p:cNvSpPr>
          <p:nvPr userDrawn="1"/>
        </p:nvSpPr>
        <p:spPr>
          <a:xfrm>
            <a:off x="290819" y="1197572"/>
            <a:ext cx="3877067" cy="3877067"/>
          </a:xfrm>
          <a:prstGeom prst="ellipse">
            <a:avLst/>
          </a:prstGeom>
          <a:solidFill>
            <a:srgbClr val="D7EEF6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2E950C4-8FED-7EA0-D6CD-DB0B2CB3AB26}"/>
              </a:ext>
            </a:extLst>
          </p:cNvPr>
          <p:cNvSpPr>
            <a:spLocks noChangeAspect="1"/>
          </p:cNvSpPr>
          <p:nvPr userDrawn="1"/>
        </p:nvSpPr>
        <p:spPr>
          <a:xfrm>
            <a:off x="10267857" y="4589463"/>
            <a:ext cx="3784982" cy="3784982"/>
          </a:xfrm>
          <a:prstGeom prst="ellipse">
            <a:avLst/>
          </a:prstGeom>
          <a:solidFill>
            <a:srgbClr val="6A87C3">
              <a:alpha val="75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173935D-3145-C28D-1435-BA50770F4D3C}"/>
              </a:ext>
            </a:extLst>
          </p:cNvPr>
          <p:cNvSpPr>
            <a:spLocks noChangeAspect="1"/>
          </p:cNvSpPr>
          <p:nvPr userDrawn="1"/>
        </p:nvSpPr>
        <p:spPr>
          <a:xfrm>
            <a:off x="9596170" y="4663792"/>
            <a:ext cx="1979880" cy="1979880"/>
          </a:xfrm>
          <a:prstGeom prst="ellipse">
            <a:avLst/>
          </a:prstGeom>
          <a:solidFill>
            <a:srgbClr val="D7EEF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46164B6-5D20-670D-F68C-08A6117886C1}"/>
              </a:ext>
            </a:extLst>
          </p:cNvPr>
          <p:cNvSpPr>
            <a:spLocks noChangeAspect="1"/>
          </p:cNvSpPr>
          <p:nvPr userDrawn="1"/>
        </p:nvSpPr>
        <p:spPr>
          <a:xfrm>
            <a:off x="10467357" y="4488146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4D2D22-71DE-4AD9-6FE4-2E9BEF158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lnSpc>
                <a:spcPts val="5000"/>
              </a:lnSpc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3648877-77A5-3363-5747-4EA464FF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D2D2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F7EEFC-FA1D-FD82-257E-A17A7FFE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70DAC2-4A60-4A20-564A-1BB402C28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484D14-E4A1-3DBE-5743-B9B5EFD8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9133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13915D4F-0E42-CEA3-C861-A8732725562C}"/>
              </a:ext>
            </a:extLst>
          </p:cNvPr>
          <p:cNvSpPr>
            <a:spLocks noChangeAspect="1"/>
          </p:cNvSpPr>
          <p:nvPr userDrawn="1"/>
        </p:nvSpPr>
        <p:spPr>
          <a:xfrm>
            <a:off x="4261620" y="5519738"/>
            <a:ext cx="3210120" cy="3210120"/>
          </a:xfrm>
          <a:prstGeom prst="ellipse">
            <a:avLst/>
          </a:prstGeom>
          <a:solidFill>
            <a:srgbClr val="D7EEF6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785BA6-FD4A-04BF-3378-34FE6AC7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12705" cy="1325563"/>
          </a:xfrm>
        </p:spPr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2EAB8E-4EF3-F597-C837-42EDEA7FA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BDA9E18-347C-3BDA-274C-8F080D97B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23CB821-64ED-1D0B-BFAF-75442913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820ADD1-F0D3-B187-ADC6-D3986EBB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9D113A-AAB1-2CB8-978E-8BCBCF65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FED707-40D5-F8EA-A1C6-9A130C79647B}"/>
              </a:ext>
            </a:extLst>
          </p:cNvPr>
          <p:cNvSpPr>
            <a:spLocks noChangeAspect="1"/>
          </p:cNvSpPr>
          <p:nvPr userDrawn="1"/>
        </p:nvSpPr>
        <p:spPr>
          <a:xfrm>
            <a:off x="5731644" y="5298879"/>
            <a:ext cx="1740096" cy="1740096"/>
          </a:xfrm>
          <a:prstGeom prst="ellipse">
            <a:avLst/>
          </a:prstGeom>
          <a:solidFill>
            <a:srgbClr val="6A87C3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98B0612-961E-EF8E-E00E-B1B74A93294D}"/>
              </a:ext>
            </a:extLst>
          </p:cNvPr>
          <p:cNvSpPr>
            <a:spLocks noChangeAspect="1"/>
          </p:cNvSpPr>
          <p:nvPr userDrawn="1"/>
        </p:nvSpPr>
        <p:spPr>
          <a:xfrm>
            <a:off x="7381680" y="5995505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3492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BB735394-F90A-5171-08B8-38AAB829BA74}"/>
              </a:ext>
            </a:extLst>
          </p:cNvPr>
          <p:cNvSpPr>
            <a:spLocks noChangeAspect="1"/>
          </p:cNvSpPr>
          <p:nvPr userDrawn="1"/>
        </p:nvSpPr>
        <p:spPr>
          <a:xfrm>
            <a:off x="5117905" y="5433915"/>
            <a:ext cx="3210120" cy="3210120"/>
          </a:xfrm>
          <a:prstGeom prst="ellipse">
            <a:avLst/>
          </a:prstGeom>
          <a:solidFill>
            <a:srgbClr val="D7EEF6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763FB50-0A9A-1EE6-91D4-5D09297C4102}"/>
              </a:ext>
            </a:extLst>
          </p:cNvPr>
          <p:cNvSpPr>
            <a:spLocks noChangeAspect="1"/>
          </p:cNvSpPr>
          <p:nvPr userDrawn="1"/>
        </p:nvSpPr>
        <p:spPr>
          <a:xfrm>
            <a:off x="4958959" y="5319615"/>
            <a:ext cx="1740096" cy="1740096"/>
          </a:xfrm>
          <a:prstGeom prst="ellipse">
            <a:avLst/>
          </a:prstGeom>
          <a:solidFill>
            <a:srgbClr val="6A87C3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D5440FF-70BA-5BA4-88FF-6D633649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120DA0F-42A8-63FB-1AD1-AF8F62D22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7324CC1-E0DF-FE86-4A56-E2532508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CE32A2-A914-9A96-D93D-65E7EC0E7435}"/>
              </a:ext>
            </a:extLst>
          </p:cNvPr>
          <p:cNvSpPr>
            <a:spLocks noChangeAspect="1"/>
          </p:cNvSpPr>
          <p:nvPr userDrawn="1"/>
        </p:nvSpPr>
        <p:spPr>
          <a:xfrm>
            <a:off x="2604019" y="6132030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1F8EEA4-05EA-5BE5-7EA9-EF46E244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62991" cy="1325563"/>
          </a:xfrm>
        </p:spPr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87F3D227-F3EE-44F7-5223-B215EDA0C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0627"/>
            <a:ext cx="5157787" cy="754447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5" name="Pladsholder til indhold 3">
            <a:extLst>
              <a:ext uri="{FF2B5EF4-FFF2-40B4-BE49-F238E27FC236}">
                <a16:creationId xmlns:a16="http://schemas.microsoft.com/office/drawing/2014/main" id="{44BE11E2-94C3-546E-DEB9-3B893D6B2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3123"/>
            <a:ext cx="5157787" cy="357654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D4EFBD92-2282-F9BF-2329-D90FF2F52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0627"/>
            <a:ext cx="5183188" cy="754447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indhold 5">
            <a:extLst>
              <a:ext uri="{FF2B5EF4-FFF2-40B4-BE49-F238E27FC236}">
                <a16:creationId xmlns:a16="http://schemas.microsoft.com/office/drawing/2014/main" id="{7BE167E8-1E8A-18D4-0BE8-1EF4EFB93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13123"/>
            <a:ext cx="5183188" cy="357654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78787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CF75D2F2-3CB2-2131-3D45-CCEBCAC89DDD}"/>
              </a:ext>
            </a:extLst>
          </p:cNvPr>
          <p:cNvSpPr>
            <a:spLocks noChangeAspect="1"/>
          </p:cNvSpPr>
          <p:nvPr userDrawn="1"/>
        </p:nvSpPr>
        <p:spPr>
          <a:xfrm>
            <a:off x="9655735" y="4787718"/>
            <a:ext cx="3137263" cy="3137263"/>
          </a:xfrm>
          <a:prstGeom prst="ellipse">
            <a:avLst/>
          </a:prstGeom>
          <a:solidFill>
            <a:srgbClr val="6A87C3">
              <a:alpha val="73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3FC826-0154-92FB-2608-A0F1DEFEEEC2}"/>
              </a:ext>
            </a:extLst>
          </p:cNvPr>
          <p:cNvSpPr>
            <a:spLocks noChangeAspect="1"/>
          </p:cNvSpPr>
          <p:nvPr userDrawn="1"/>
        </p:nvSpPr>
        <p:spPr>
          <a:xfrm>
            <a:off x="9123167" y="4308279"/>
            <a:ext cx="2230633" cy="2230633"/>
          </a:xfrm>
          <a:prstGeom prst="ellipse">
            <a:avLst/>
          </a:prstGeom>
          <a:solidFill>
            <a:srgbClr val="D7EEF6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C0663A-D907-23DA-D667-ACA61F33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B8FEAD8-469C-CC64-0A0C-F48C4CD6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4F2FC73-2F24-B1DE-4034-5F9DC9D9A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E33C263-8322-2901-69BB-EBDBBB5A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5F31971-0F10-1D75-093F-A88746741838}"/>
              </a:ext>
            </a:extLst>
          </p:cNvPr>
          <p:cNvSpPr>
            <a:spLocks noChangeAspect="1"/>
          </p:cNvSpPr>
          <p:nvPr userDrawn="1"/>
        </p:nvSpPr>
        <p:spPr>
          <a:xfrm>
            <a:off x="18383031" y="7648351"/>
            <a:ext cx="1451940" cy="1451940"/>
          </a:xfrm>
          <a:prstGeom prst="ellipse">
            <a:avLst/>
          </a:prstGeom>
          <a:solidFill>
            <a:srgbClr val="EBF1C5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3F49C9-F669-C3FC-3EC6-11F16706E219}"/>
              </a:ext>
            </a:extLst>
          </p:cNvPr>
          <p:cNvSpPr>
            <a:spLocks noChangeAspect="1"/>
          </p:cNvSpPr>
          <p:nvPr userDrawn="1"/>
        </p:nvSpPr>
        <p:spPr>
          <a:xfrm>
            <a:off x="9895489" y="5533073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0563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15953C0D-E3C5-BF53-4F87-273E4CFA9B43}"/>
              </a:ext>
            </a:extLst>
          </p:cNvPr>
          <p:cNvCxnSpPr/>
          <p:nvPr userDrawn="1"/>
        </p:nvCxnSpPr>
        <p:spPr>
          <a:xfrm>
            <a:off x="4886325" y="1438275"/>
            <a:ext cx="0" cy="4430713"/>
          </a:xfrm>
          <a:prstGeom prst="line">
            <a:avLst/>
          </a:prstGeom>
          <a:ln w="12700">
            <a:solidFill>
              <a:srgbClr val="6A87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FAAA8FEF-44F8-5FEB-AE8A-C1C2ABC8724A}"/>
              </a:ext>
            </a:extLst>
          </p:cNvPr>
          <p:cNvSpPr>
            <a:spLocks noChangeAspect="1"/>
          </p:cNvSpPr>
          <p:nvPr userDrawn="1"/>
        </p:nvSpPr>
        <p:spPr>
          <a:xfrm>
            <a:off x="3200401" y="5220841"/>
            <a:ext cx="3839467" cy="3839467"/>
          </a:xfrm>
          <a:prstGeom prst="ellipse">
            <a:avLst/>
          </a:prstGeom>
          <a:solidFill>
            <a:srgbClr val="D7EEF6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F7D67B-D5DF-AB9A-AA47-1A06B1540195}"/>
              </a:ext>
            </a:extLst>
          </p:cNvPr>
          <p:cNvSpPr>
            <a:spLocks noChangeAspect="1"/>
          </p:cNvSpPr>
          <p:nvPr userDrawn="1"/>
        </p:nvSpPr>
        <p:spPr>
          <a:xfrm>
            <a:off x="5666499" y="6004628"/>
            <a:ext cx="1706744" cy="1706744"/>
          </a:xfrm>
          <a:prstGeom prst="ellipse">
            <a:avLst/>
          </a:prstGeom>
          <a:solidFill>
            <a:srgbClr val="6A87C3">
              <a:alpha val="73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691D-2FE7-3A54-94BA-5E780AF9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9294812" cy="742950"/>
          </a:xfrm>
        </p:spPr>
        <p:txBody>
          <a:bodyPr anchor="ctr" anchorCtr="0"/>
          <a:lstStyle>
            <a:lvl1pPr>
              <a:lnSpc>
                <a:spcPts val="2800"/>
              </a:lnSpc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B758F44-8A4F-5A03-5E63-49D092D09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150" y="1438275"/>
            <a:ext cx="6345238" cy="44227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D256F51-065C-9023-AC28-39D7B773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F0FD9E2-FF09-E011-E8C4-9A0978F8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9C94265-E567-9A90-2327-C8013D10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4005FD1-E991-1EF3-C78E-0C285FF3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84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44B5142-3BA6-0F59-3688-0557E2AD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1247C61-C23C-B570-EA48-B2B9E8C7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7DDDA11-2D3D-16B4-D5DA-475940D7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9046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10C5E642-AB23-8BAB-CFFB-9BA4363D7B31}"/>
              </a:ext>
            </a:extLst>
          </p:cNvPr>
          <p:cNvSpPr>
            <a:spLocks noChangeAspect="1"/>
          </p:cNvSpPr>
          <p:nvPr userDrawn="1"/>
        </p:nvSpPr>
        <p:spPr>
          <a:xfrm>
            <a:off x="6019801" y="828676"/>
            <a:ext cx="3839467" cy="3839467"/>
          </a:xfrm>
          <a:prstGeom prst="ellipse">
            <a:avLst/>
          </a:prstGeom>
          <a:solidFill>
            <a:srgbClr val="D7EEF6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2B3A165-225F-6F2F-9DC9-9717C4BE6AF2}"/>
              </a:ext>
            </a:extLst>
          </p:cNvPr>
          <p:cNvSpPr>
            <a:spLocks noChangeAspect="1"/>
          </p:cNvSpPr>
          <p:nvPr userDrawn="1"/>
        </p:nvSpPr>
        <p:spPr>
          <a:xfrm>
            <a:off x="9506842" y="3584212"/>
            <a:ext cx="3137263" cy="3137263"/>
          </a:xfrm>
          <a:prstGeom prst="ellipse">
            <a:avLst/>
          </a:prstGeom>
          <a:solidFill>
            <a:srgbClr val="6A87C3">
              <a:alpha val="73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12281EA-EEA2-DE5C-F104-5B1737C8B1D4}"/>
              </a:ext>
            </a:extLst>
          </p:cNvPr>
          <p:cNvSpPr>
            <a:spLocks noChangeAspect="1"/>
          </p:cNvSpPr>
          <p:nvPr userDrawn="1"/>
        </p:nvSpPr>
        <p:spPr>
          <a:xfrm>
            <a:off x="8772526" y="4503541"/>
            <a:ext cx="2230633" cy="2230633"/>
          </a:xfrm>
          <a:prstGeom prst="ellipse">
            <a:avLst/>
          </a:prstGeom>
          <a:solidFill>
            <a:srgbClr val="D7EEF6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9D108DB-E9D4-54DA-C192-F2960E370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10151" y="1438275"/>
            <a:ext cx="6345238" cy="4422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D545715-E918-4CFA-FD16-CBB96BFA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C600F8-A2A6-58B1-E54D-3F42F42E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A13D3C2-7EA6-04ED-A061-57FD5328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A50C56E-3EC7-2389-9F2F-D11B7EBE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9294812" cy="742950"/>
          </a:xfrm>
        </p:spPr>
        <p:txBody>
          <a:bodyPr anchor="ctr" anchorCtr="0"/>
          <a:lstStyle>
            <a:lvl1pPr>
              <a:lnSpc>
                <a:spcPts val="2800"/>
              </a:lnSpc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458CF571-55D0-02AF-BE8A-E49ED2097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CFEF798-85E9-5638-17BA-498182A98DC7}"/>
              </a:ext>
            </a:extLst>
          </p:cNvPr>
          <p:cNvSpPr>
            <a:spLocks noChangeAspect="1"/>
          </p:cNvSpPr>
          <p:nvPr userDrawn="1"/>
        </p:nvSpPr>
        <p:spPr>
          <a:xfrm>
            <a:off x="6096000" y="961543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6135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owerPoint_6">
            <a:hlinkClick r:id="" action="ppaction://media"/>
            <a:extLst>
              <a:ext uri="{FF2B5EF4-FFF2-40B4-BE49-F238E27FC236}">
                <a16:creationId xmlns:a16="http://schemas.microsoft.com/office/drawing/2014/main" id="{C4800B76-12D5-8E91-24DE-44EF3640E3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C5B755-A137-409A-DF72-591E7DB22D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DEC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D7D6EF-123F-741C-4CDC-74268FF7D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3524868"/>
          </a:xfrm>
        </p:spPr>
        <p:txBody>
          <a:bodyPr anchor="b">
            <a:normAutofit/>
          </a:bodyPr>
          <a:lstStyle>
            <a:lvl1pPr algn="l">
              <a:lnSpc>
                <a:spcPts val="7000"/>
              </a:lnSpc>
              <a:defRPr sz="8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A62B646-CB14-5CC8-EDCF-5C231809C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83756"/>
            <a:ext cx="9829800" cy="474044"/>
          </a:xfrm>
        </p:spPr>
        <p:txBody>
          <a:bodyPr/>
          <a:lstStyle>
            <a:lvl1pPr marL="0" indent="0" algn="l">
              <a:buNone/>
              <a:defRPr sz="2400">
                <a:latin typeface="Verdana Pro Semibold" panose="020B07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5526C2-1A7D-08B4-8237-0A35EB5D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FE419A2-DD94-9DB3-05E6-7DC1B8C0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02B6D3-65B1-0609-8DD6-2CD2F445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78422C9-EC44-44B4-2891-9DFDC217C8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80" y="438037"/>
            <a:ext cx="1632583" cy="6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44B5142-3BA6-0F59-3688-0557E2AD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1247C61-C23C-B570-EA48-B2B9E8C7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7DDDA11-2D3D-16B4-D5DA-475940D7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3681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owerPoint_7">
            <a:hlinkClick r:id="" action="ppaction://media"/>
            <a:extLst>
              <a:ext uri="{FF2B5EF4-FFF2-40B4-BE49-F238E27FC236}">
                <a16:creationId xmlns:a16="http://schemas.microsoft.com/office/drawing/2014/main" id="{164297F2-DC06-1D3F-506A-94FB563CD3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ktangel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9857B8-057B-198B-D962-3C3B01A0BF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DEC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05DF23-ABC8-D7F3-3EF3-9B29BFD5E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84575"/>
            <a:ext cx="10049777" cy="1325563"/>
          </a:xfrm>
        </p:spPr>
        <p:txBody>
          <a:bodyPr>
            <a:normAutofit/>
          </a:bodyPr>
          <a:lstStyle>
            <a:lvl1pPr>
              <a:defRPr sz="10000"/>
            </a:lvl1pPr>
          </a:lstStyle>
          <a:p>
            <a:r>
              <a:rPr lang="da-DK" dirty="0"/>
              <a:t>Pause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38236AB-F190-A192-492B-59532B4E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B1269F7-779D-A55B-B8A9-9CDF657C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BFFF6C9-6662-C801-9F2D-7AF97F4A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069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>
            <a:extLst>
              <a:ext uri="{FF2B5EF4-FFF2-40B4-BE49-F238E27FC236}">
                <a16:creationId xmlns:a16="http://schemas.microsoft.com/office/drawing/2014/main" id="{C118E6FD-9590-55DD-B645-11C0E43C4D61}"/>
              </a:ext>
            </a:extLst>
          </p:cNvPr>
          <p:cNvSpPr>
            <a:spLocks noChangeAspect="1"/>
          </p:cNvSpPr>
          <p:nvPr userDrawn="1"/>
        </p:nvSpPr>
        <p:spPr>
          <a:xfrm>
            <a:off x="-1163255" y="-1562819"/>
            <a:ext cx="3636197" cy="3636197"/>
          </a:xfrm>
          <a:prstGeom prst="ellipse">
            <a:avLst/>
          </a:prstGeom>
          <a:solidFill>
            <a:srgbClr val="FCE1CC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2BAC3E-6D15-4859-AE23-5AB2BD3B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3455" cy="1325563"/>
          </a:xfrm>
        </p:spPr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E51507-DD6A-F3BF-7870-73818CFD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2ABA0C-D85C-5331-3AF0-3502B369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40B13F2-2074-1776-F0D5-E64405DCDE30}"/>
              </a:ext>
            </a:extLst>
          </p:cNvPr>
          <p:cNvSpPr>
            <a:spLocks noChangeAspect="1"/>
          </p:cNvSpPr>
          <p:nvPr userDrawn="1"/>
        </p:nvSpPr>
        <p:spPr>
          <a:xfrm>
            <a:off x="10041155" y="5214116"/>
            <a:ext cx="3784982" cy="3784982"/>
          </a:xfrm>
          <a:prstGeom prst="ellipse">
            <a:avLst/>
          </a:prstGeom>
          <a:solidFill>
            <a:srgbClr val="F1896C">
              <a:alpha val="75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EF417BE-0615-CB36-96BF-0C79CC44D81E}"/>
              </a:ext>
            </a:extLst>
          </p:cNvPr>
          <p:cNvSpPr>
            <a:spLocks noChangeAspect="1"/>
          </p:cNvSpPr>
          <p:nvPr userDrawn="1"/>
        </p:nvSpPr>
        <p:spPr>
          <a:xfrm>
            <a:off x="9793020" y="4732730"/>
            <a:ext cx="1979880" cy="1979880"/>
          </a:xfrm>
          <a:prstGeom prst="ellipse">
            <a:avLst/>
          </a:prstGeom>
          <a:solidFill>
            <a:srgbClr val="FCE1CC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C3FBB0E-7581-D683-2DB7-241CBBB84476}"/>
              </a:ext>
            </a:extLst>
          </p:cNvPr>
          <p:cNvSpPr>
            <a:spLocks noChangeAspect="1"/>
          </p:cNvSpPr>
          <p:nvPr userDrawn="1"/>
        </p:nvSpPr>
        <p:spPr>
          <a:xfrm>
            <a:off x="10740060" y="4663717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B5D2267-C788-2B0E-2591-BF9768493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BD85366-A690-8F3C-4506-25A34A92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2115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852FFE8D-0E01-470B-E979-A81AE617A00E}"/>
              </a:ext>
            </a:extLst>
          </p:cNvPr>
          <p:cNvSpPr>
            <a:spLocks noChangeAspect="1"/>
          </p:cNvSpPr>
          <p:nvPr userDrawn="1"/>
        </p:nvSpPr>
        <p:spPr>
          <a:xfrm>
            <a:off x="-1956684" y="-1055791"/>
            <a:ext cx="5452883" cy="5452883"/>
          </a:xfrm>
          <a:prstGeom prst="ellipse">
            <a:avLst/>
          </a:prstGeom>
          <a:solidFill>
            <a:srgbClr val="F1896C">
              <a:alpha val="75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A73DB7-2C50-6E83-1F30-06B769962286}"/>
              </a:ext>
            </a:extLst>
          </p:cNvPr>
          <p:cNvSpPr>
            <a:spLocks noChangeAspect="1"/>
          </p:cNvSpPr>
          <p:nvPr userDrawn="1"/>
        </p:nvSpPr>
        <p:spPr>
          <a:xfrm>
            <a:off x="290819" y="1197572"/>
            <a:ext cx="3877067" cy="3877067"/>
          </a:xfrm>
          <a:prstGeom prst="ellipse">
            <a:avLst/>
          </a:prstGeom>
          <a:solidFill>
            <a:srgbClr val="FCE1CC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2E950C4-8FED-7EA0-D6CD-DB0B2CB3AB26}"/>
              </a:ext>
            </a:extLst>
          </p:cNvPr>
          <p:cNvSpPr>
            <a:spLocks noChangeAspect="1"/>
          </p:cNvSpPr>
          <p:nvPr userDrawn="1"/>
        </p:nvSpPr>
        <p:spPr>
          <a:xfrm>
            <a:off x="10267857" y="4589463"/>
            <a:ext cx="3784982" cy="3784982"/>
          </a:xfrm>
          <a:prstGeom prst="ellipse">
            <a:avLst/>
          </a:prstGeom>
          <a:solidFill>
            <a:srgbClr val="F1896C">
              <a:alpha val="75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173935D-3145-C28D-1435-BA50770F4D3C}"/>
              </a:ext>
            </a:extLst>
          </p:cNvPr>
          <p:cNvSpPr>
            <a:spLocks noChangeAspect="1"/>
          </p:cNvSpPr>
          <p:nvPr userDrawn="1"/>
        </p:nvSpPr>
        <p:spPr>
          <a:xfrm>
            <a:off x="9596170" y="4663792"/>
            <a:ext cx="1979880" cy="1979880"/>
          </a:xfrm>
          <a:prstGeom prst="ellipse">
            <a:avLst/>
          </a:prstGeom>
          <a:solidFill>
            <a:srgbClr val="FCE1CC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46164B6-5D20-670D-F68C-08A6117886C1}"/>
              </a:ext>
            </a:extLst>
          </p:cNvPr>
          <p:cNvSpPr>
            <a:spLocks noChangeAspect="1"/>
          </p:cNvSpPr>
          <p:nvPr userDrawn="1"/>
        </p:nvSpPr>
        <p:spPr>
          <a:xfrm>
            <a:off x="10467357" y="4488146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4D2D22-71DE-4AD9-6FE4-2E9BEF158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lnSpc>
                <a:spcPts val="5000"/>
              </a:lnSpc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3648877-77A5-3363-5747-4EA464FF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D2D2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F7EEFC-FA1D-FD82-257E-A17A7FFE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70DAC2-4A60-4A20-564A-1BB402C28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484D14-E4A1-3DBE-5743-B9B5EFD8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0939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13915D4F-0E42-CEA3-C861-A8732725562C}"/>
              </a:ext>
            </a:extLst>
          </p:cNvPr>
          <p:cNvSpPr>
            <a:spLocks noChangeAspect="1"/>
          </p:cNvSpPr>
          <p:nvPr userDrawn="1"/>
        </p:nvSpPr>
        <p:spPr>
          <a:xfrm>
            <a:off x="4261620" y="5519738"/>
            <a:ext cx="3210120" cy="3210120"/>
          </a:xfrm>
          <a:prstGeom prst="ellipse">
            <a:avLst/>
          </a:prstGeom>
          <a:solidFill>
            <a:srgbClr val="FCE1CC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785BA6-FD4A-04BF-3378-34FE6AC7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12705" cy="1325563"/>
          </a:xfrm>
        </p:spPr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2EAB8E-4EF3-F597-C837-42EDEA7FA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BDA9E18-347C-3BDA-274C-8F080D97B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23CB821-64ED-1D0B-BFAF-75442913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820ADD1-F0D3-B187-ADC6-D3986EBB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9D113A-AAB1-2CB8-978E-8BCBCF65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FED707-40D5-F8EA-A1C6-9A130C79647B}"/>
              </a:ext>
            </a:extLst>
          </p:cNvPr>
          <p:cNvSpPr>
            <a:spLocks noChangeAspect="1"/>
          </p:cNvSpPr>
          <p:nvPr userDrawn="1"/>
        </p:nvSpPr>
        <p:spPr>
          <a:xfrm>
            <a:off x="5731644" y="5298879"/>
            <a:ext cx="1740096" cy="1740096"/>
          </a:xfrm>
          <a:prstGeom prst="ellipse">
            <a:avLst/>
          </a:prstGeom>
          <a:solidFill>
            <a:srgbClr val="F1896C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98B0612-961E-EF8E-E00E-B1B74A93294D}"/>
              </a:ext>
            </a:extLst>
          </p:cNvPr>
          <p:cNvSpPr>
            <a:spLocks noChangeAspect="1"/>
          </p:cNvSpPr>
          <p:nvPr userDrawn="1"/>
        </p:nvSpPr>
        <p:spPr>
          <a:xfrm>
            <a:off x="7381680" y="5995505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247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BB735394-F90A-5171-08B8-38AAB829BA74}"/>
              </a:ext>
            </a:extLst>
          </p:cNvPr>
          <p:cNvSpPr>
            <a:spLocks noChangeAspect="1"/>
          </p:cNvSpPr>
          <p:nvPr userDrawn="1"/>
        </p:nvSpPr>
        <p:spPr>
          <a:xfrm>
            <a:off x="5117905" y="5433915"/>
            <a:ext cx="3210120" cy="3210120"/>
          </a:xfrm>
          <a:prstGeom prst="ellipse">
            <a:avLst/>
          </a:prstGeom>
          <a:solidFill>
            <a:srgbClr val="FCE1CC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763FB50-0A9A-1EE6-91D4-5D09297C4102}"/>
              </a:ext>
            </a:extLst>
          </p:cNvPr>
          <p:cNvSpPr>
            <a:spLocks noChangeAspect="1"/>
          </p:cNvSpPr>
          <p:nvPr userDrawn="1"/>
        </p:nvSpPr>
        <p:spPr>
          <a:xfrm>
            <a:off x="4958959" y="5319615"/>
            <a:ext cx="1740096" cy="1740096"/>
          </a:xfrm>
          <a:prstGeom prst="ellipse">
            <a:avLst/>
          </a:prstGeom>
          <a:solidFill>
            <a:srgbClr val="F1896C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D5440FF-70BA-5BA4-88FF-6D633649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120DA0F-42A8-63FB-1AD1-AF8F62D22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7324CC1-E0DF-FE86-4A56-E2532508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CE32A2-A914-9A96-D93D-65E7EC0E7435}"/>
              </a:ext>
            </a:extLst>
          </p:cNvPr>
          <p:cNvSpPr>
            <a:spLocks noChangeAspect="1"/>
          </p:cNvSpPr>
          <p:nvPr userDrawn="1"/>
        </p:nvSpPr>
        <p:spPr>
          <a:xfrm>
            <a:off x="2604019" y="6132030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4C85C08-4B73-0649-F61A-8E869DF5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62991" cy="1325563"/>
          </a:xfrm>
        </p:spPr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007F5A96-46D4-70DD-E92F-E79A862E8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0627"/>
            <a:ext cx="5157787" cy="754447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5" name="Pladsholder til indhold 3">
            <a:extLst>
              <a:ext uri="{FF2B5EF4-FFF2-40B4-BE49-F238E27FC236}">
                <a16:creationId xmlns:a16="http://schemas.microsoft.com/office/drawing/2014/main" id="{75B3A5A1-37E2-E1E7-9C57-F0E90689F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3123"/>
            <a:ext cx="5157787" cy="357654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8D7DA434-824D-57E8-AC3D-FF19E9BA7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0627"/>
            <a:ext cx="5183188" cy="754447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indhold 5">
            <a:extLst>
              <a:ext uri="{FF2B5EF4-FFF2-40B4-BE49-F238E27FC236}">
                <a16:creationId xmlns:a16="http://schemas.microsoft.com/office/drawing/2014/main" id="{534D54BF-D96E-E03B-3978-62AAF3EB0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13123"/>
            <a:ext cx="5183188" cy="357654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73022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CF75D2F2-3CB2-2131-3D45-CCEBCAC89DDD}"/>
              </a:ext>
            </a:extLst>
          </p:cNvPr>
          <p:cNvSpPr>
            <a:spLocks noChangeAspect="1"/>
          </p:cNvSpPr>
          <p:nvPr userDrawn="1"/>
        </p:nvSpPr>
        <p:spPr>
          <a:xfrm>
            <a:off x="9655735" y="4787718"/>
            <a:ext cx="3137263" cy="3137263"/>
          </a:xfrm>
          <a:prstGeom prst="ellipse">
            <a:avLst/>
          </a:prstGeom>
          <a:solidFill>
            <a:srgbClr val="F1896C">
              <a:alpha val="73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3FC826-0154-92FB-2608-A0F1DEFEEEC2}"/>
              </a:ext>
            </a:extLst>
          </p:cNvPr>
          <p:cNvSpPr>
            <a:spLocks noChangeAspect="1"/>
          </p:cNvSpPr>
          <p:nvPr userDrawn="1"/>
        </p:nvSpPr>
        <p:spPr>
          <a:xfrm>
            <a:off x="9123167" y="4308279"/>
            <a:ext cx="2230633" cy="2230633"/>
          </a:xfrm>
          <a:prstGeom prst="ellipse">
            <a:avLst/>
          </a:prstGeom>
          <a:solidFill>
            <a:srgbClr val="FCE1CC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C0663A-D907-23DA-D667-ACA61F33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B8FEAD8-469C-CC64-0A0C-F48C4CD6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4F2FC73-2F24-B1DE-4034-5F9DC9D9A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E33C263-8322-2901-69BB-EBDBBB5A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5F31971-0F10-1D75-093F-A88746741838}"/>
              </a:ext>
            </a:extLst>
          </p:cNvPr>
          <p:cNvSpPr>
            <a:spLocks noChangeAspect="1"/>
          </p:cNvSpPr>
          <p:nvPr userDrawn="1"/>
        </p:nvSpPr>
        <p:spPr>
          <a:xfrm>
            <a:off x="18383031" y="7648351"/>
            <a:ext cx="1451940" cy="1451940"/>
          </a:xfrm>
          <a:prstGeom prst="ellipse">
            <a:avLst/>
          </a:prstGeom>
          <a:solidFill>
            <a:srgbClr val="EBF1C5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3F49C9-F669-C3FC-3EC6-11F16706E219}"/>
              </a:ext>
            </a:extLst>
          </p:cNvPr>
          <p:cNvSpPr>
            <a:spLocks noChangeAspect="1"/>
          </p:cNvSpPr>
          <p:nvPr userDrawn="1"/>
        </p:nvSpPr>
        <p:spPr>
          <a:xfrm>
            <a:off x="9895489" y="5533073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0074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A5EF4C45-10C1-6889-BB4D-D4289BEB70C5}"/>
              </a:ext>
            </a:extLst>
          </p:cNvPr>
          <p:cNvCxnSpPr/>
          <p:nvPr userDrawn="1"/>
        </p:nvCxnSpPr>
        <p:spPr>
          <a:xfrm>
            <a:off x="4886325" y="1438275"/>
            <a:ext cx="0" cy="4430713"/>
          </a:xfrm>
          <a:prstGeom prst="line">
            <a:avLst/>
          </a:prstGeom>
          <a:ln w="12700">
            <a:solidFill>
              <a:srgbClr val="F189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FAAA8FEF-44F8-5FEB-AE8A-C1C2ABC8724A}"/>
              </a:ext>
            </a:extLst>
          </p:cNvPr>
          <p:cNvSpPr>
            <a:spLocks noChangeAspect="1"/>
          </p:cNvSpPr>
          <p:nvPr userDrawn="1"/>
        </p:nvSpPr>
        <p:spPr>
          <a:xfrm>
            <a:off x="3200401" y="5220841"/>
            <a:ext cx="3839467" cy="3839467"/>
          </a:xfrm>
          <a:prstGeom prst="ellipse">
            <a:avLst/>
          </a:prstGeom>
          <a:solidFill>
            <a:srgbClr val="FCE1CC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F7D67B-D5DF-AB9A-AA47-1A06B1540195}"/>
              </a:ext>
            </a:extLst>
          </p:cNvPr>
          <p:cNvSpPr>
            <a:spLocks noChangeAspect="1"/>
          </p:cNvSpPr>
          <p:nvPr userDrawn="1"/>
        </p:nvSpPr>
        <p:spPr>
          <a:xfrm>
            <a:off x="5666499" y="6004628"/>
            <a:ext cx="1706744" cy="1706744"/>
          </a:xfrm>
          <a:prstGeom prst="ellipse">
            <a:avLst/>
          </a:prstGeom>
          <a:solidFill>
            <a:srgbClr val="F1896C">
              <a:alpha val="73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691D-2FE7-3A54-94BA-5E780AF9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9294812" cy="742950"/>
          </a:xfrm>
        </p:spPr>
        <p:txBody>
          <a:bodyPr anchor="ctr" anchorCtr="0"/>
          <a:lstStyle>
            <a:lvl1pPr>
              <a:lnSpc>
                <a:spcPts val="2800"/>
              </a:lnSpc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B758F44-8A4F-5A03-5E63-49D092D09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150" y="1438275"/>
            <a:ext cx="6345238" cy="44227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D256F51-065C-9023-AC28-39D7B773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F0FD9E2-FF09-E011-E8C4-9A0978F8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9C94265-E567-9A90-2327-C8013D10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4005FD1-E991-1EF3-C78E-0C285FF3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387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owerPoint_7">
            <a:hlinkClick r:id="" action="ppaction://media"/>
            <a:extLst>
              <a:ext uri="{FF2B5EF4-FFF2-40B4-BE49-F238E27FC236}">
                <a16:creationId xmlns:a16="http://schemas.microsoft.com/office/drawing/2014/main" id="{164297F2-DC06-1D3F-506A-94FB563CD3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ktangel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9857B8-057B-198B-D962-3C3B01A0BF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DEC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05DF23-ABC8-D7F3-3EF3-9B29BFD5E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84575"/>
            <a:ext cx="10049777" cy="1325563"/>
          </a:xfrm>
        </p:spPr>
        <p:txBody>
          <a:bodyPr>
            <a:normAutofit/>
          </a:bodyPr>
          <a:lstStyle>
            <a:lvl1pPr>
              <a:defRPr sz="10000"/>
            </a:lvl1pPr>
          </a:lstStyle>
          <a:p>
            <a:r>
              <a:rPr lang="da-DK" dirty="0"/>
              <a:t>Pause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38236AB-F190-A192-492B-59532B4E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B1269F7-779D-A55B-B8A9-9CDF657C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BFFF6C9-6662-C801-9F2D-7AF97F4A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02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10C5E642-AB23-8BAB-CFFB-9BA4363D7B31}"/>
              </a:ext>
            </a:extLst>
          </p:cNvPr>
          <p:cNvSpPr>
            <a:spLocks noChangeAspect="1"/>
          </p:cNvSpPr>
          <p:nvPr userDrawn="1"/>
        </p:nvSpPr>
        <p:spPr>
          <a:xfrm>
            <a:off x="6019801" y="828676"/>
            <a:ext cx="3839467" cy="3839467"/>
          </a:xfrm>
          <a:prstGeom prst="ellipse">
            <a:avLst/>
          </a:prstGeom>
          <a:solidFill>
            <a:srgbClr val="FCE1CC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2B3A165-225F-6F2F-9DC9-9717C4BE6AF2}"/>
              </a:ext>
            </a:extLst>
          </p:cNvPr>
          <p:cNvSpPr>
            <a:spLocks noChangeAspect="1"/>
          </p:cNvSpPr>
          <p:nvPr userDrawn="1"/>
        </p:nvSpPr>
        <p:spPr>
          <a:xfrm>
            <a:off x="9506842" y="3584212"/>
            <a:ext cx="3137263" cy="3137263"/>
          </a:xfrm>
          <a:prstGeom prst="ellipse">
            <a:avLst/>
          </a:prstGeom>
          <a:solidFill>
            <a:srgbClr val="F1896C">
              <a:alpha val="72941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12281EA-EEA2-DE5C-F104-5B1737C8B1D4}"/>
              </a:ext>
            </a:extLst>
          </p:cNvPr>
          <p:cNvSpPr>
            <a:spLocks noChangeAspect="1"/>
          </p:cNvSpPr>
          <p:nvPr userDrawn="1"/>
        </p:nvSpPr>
        <p:spPr>
          <a:xfrm>
            <a:off x="8772526" y="4503541"/>
            <a:ext cx="2230633" cy="2230633"/>
          </a:xfrm>
          <a:prstGeom prst="ellipse">
            <a:avLst/>
          </a:prstGeom>
          <a:solidFill>
            <a:srgbClr val="FCE1CC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9D108DB-E9D4-54DA-C192-F2960E370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10151" y="1438275"/>
            <a:ext cx="6345238" cy="4422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D545715-E918-4CFA-FD16-CBB96BFA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C600F8-A2A6-58B1-E54D-3F42F42E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A13D3C2-7EA6-04ED-A061-57FD5328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A50C56E-3EC7-2389-9F2F-D11B7EBE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9294812" cy="742950"/>
          </a:xfrm>
        </p:spPr>
        <p:txBody>
          <a:bodyPr anchor="ctr" anchorCtr="0"/>
          <a:lstStyle>
            <a:lvl1pPr>
              <a:lnSpc>
                <a:spcPts val="2800"/>
              </a:lnSpc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458CF571-55D0-02AF-BE8A-E49ED2097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CFEF798-85E9-5638-17BA-498182A98DC7}"/>
              </a:ext>
            </a:extLst>
          </p:cNvPr>
          <p:cNvSpPr>
            <a:spLocks noChangeAspect="1"/>
          </p:cNvSpPr>
          <p:nvPr userDrawn="1"/>
        </p:nvSpPr>
        <p:spPr>
          <a:xfrm>
            <a:off x="6096000" y="961543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8052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>
            <a:extLst>
              <a:ext uri="{FF2B5EF4-FFF2-40B4-BE49-F238E27FC236}">
                <a16:creationId xmlns:a16="http://schemas.microsoft.com/office/drawing/2014/main" id="{C118E6FD-9590-55DD-B645-11C0E43C4D61}"/>
              </a:ext>
            </a:extLst>
          </p:cNvPr>
          <p:cNvSpPr>
            <a:spLocks noChangeAspect="1"/>
          </p:cNvSpPr>
          <p:nvPr userDrawn="1"/>
        </p:nvSpPr>
        <p:spPr>
          <a:xfrm>
            <a:off x="-1163255" y="-1562819"/>
            <a:ext cx="3636197" cy="3636197"/>
          </a:xfrm>
          <a:prstGeom prst="ellipse">
            <a:avLst/>
          </a:prstGeom>
          <a:solidFill>
            <a:srgbClr val="D6F5E9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2BAC3E-6D15-4859-AE23-5AB2BD3B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3455" cy="1325563"/>
          </a:xfrm>
        </p:spPr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E51507-DD6A-F3BF-7870-73818CFD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2ABA0C-D85C-5331-3AF0-3502B369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40B13F2-2074-1776-F0D5-E64405DCDE30}"/>
              </a:ext>
            </a:extLst>
          </p:cNvPr>
          <p:cNvSpPr>
            <a:spLocks noChangeAspect="1"/>
          </p:cNvSpPr>
          <p:nvPr userDrawn="1"/>
        </p:nvSpPr>
        <p:spPr>
          <a:xfrm>
            <a:off x="10041155" y="5214116"/>
            <a:ext cx="3784982" cy="3784982"/>
          </a:xfrm>
          <a:prstGeom prst="ellipse">
            <a:avLst/>
          </a:prstGeom>
          <a:solidFill>
            <a:srgbClr val="8EDEC0">
              <a:alpha val="75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EF417BE-0615-CB36-96BF-0C79CC44D81E}"/>
              </a:ext>
            </a:extLst>
          </p:cNvPr>
          <p:cNvSpPr>
            <a:spLocks noChangeAspect="1"/>
          </p:cNvSpPr>
          <p:nvPr userDrawn="1"/>
        </p:nvSpPr>
        <p:spPr>
          <a:xfrm>
            <a:off x="9793020" y="4732730"/>
            <a:ext cx="1979880" cy="1979880"/>
          </a:xfrm>
          <a:prstGeom prst="ellipse">
            <a:avLst/>
          </a:prstGeom>
          <a:solidFill>
            <a:srgbClr val="E3FAF0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C3FBB0E-7581-D683-2DB7-241CBBB84476}"/>
              </a:ext>
            </a:extLst>
          </p:cNvPr>
          <p:cNvSpPr>
            <a:spLocks noChangeAspect="1"/>
          </p:cNvSpPr>
          <p:nvPr userDrawn="1"/>
        </p:nvSpPr>
        <p:spPr>
          <a:xfrm>
            <a:off x="10740060" y="4663717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B5D2267-C788-2B0E-2591-BF9768493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BD85366-A690-8F3C-4506-25A34A92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069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12E950C4-8FED-7EA0-D6CD-DB0B2CB3AB26}"/>
              </a:ext>
            </a:extLst>
          </p:cNvPr>
          <p:cNvSpPr>
            <a:spLocks noChangeAspect="1"/>
          </p:cNvSpPr>
          <p:nvPr userDrawn="1"/>
        </p:nvSpPr>
        <p:spPr>
          <a:xfrm>
            <a:off x="10267857" y="4589463"/>
            <a:ext cx="3784982" cy="3784982"/>
          </a:xfrm>
          <a:prstGeom prst="ellipse">
            <a:avLst/>
          </a:prstGeom>
          <a:solidFill>
            <a:srgbClr val="8EDEC0">
              <a:alpha val="75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173935D-3145-C28D-1435-BA50770F4D3C}"/>
              </a:ext>
            </a:extLst>
          </p:cNvPr>
          <p:cNvSpPr>
            <a:spLocks noChangeAspect="1"/>
          </p:cNvSpPr>
          <p:nvPr userDrawn="1"/>
        </p:nvSpPr>
        <p:spPr>
          <a:xfrm>
            <a:off x="9596170" y="4663792"/>
            <a:ext cx="1979880" cy="1979880"/>
          </a:xfrm>
          <a:prstGeom prst="ellipse">
            <a:avLst/>
          </a:prstGeom>
          <a:solidFill>
            <a:srgbClr val="E3FAF0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46164B6-5D20-670D-F68C-08A6117886C1}"/>
              </a:ext>
            </a:extLst>
          </p:cNvPr>
          <p:cNvSpPr>
            <a:spLocks noChangeAspect="1"/>
          </p:cNvSpPr>
          <p:nvPr userDrawn="1"/>
        </p:nvSpPr>
        <p:spPr>
          <a:xfrm>
            <a:off x="10467357" y="4488146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90E2BE9-9F1F-A82C-EF2E-18A9D74F7C63}"/>
              </a:ext>
            </a:extLst>
          </p:cNvPr>
          <p:cNvSpPr>
            <a:spLocks noChangeAspect="1"/>
          </p:cNvSpPr>
          <p:nvPr userDrawn="1"/>
        </p:nvSpPr>
        <p:spPr>
          <a:xfrm>
            <a:off x="-1956684" y="-1055791"/>
            <a:ext cx="5452883" cy="5452883"/>
          </a:xfrm>
          <a:prstGeom prst="ellipse">
            <a:avLst/>
          </a:prstGeom>
          <a:solidFill>
            <a:srgbClr val="8EDEC0">
              <a:alpha val="75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ED6F14F-522B-259F-F467-7745455C7E3A}"/>
              </a:ext>
            </a:extLst>
          </p:cNvPr>
          <p:cNvSpPr>
            <a:spLocks noChangeAspect="1"/>
          </p:cNvSpPr>
          <p:nvPr userDrawn="1"/>
        </p:nvSpPr>
        <p:spPr>
          <a:xfrm>
            <a:off x="290819" y="1197572"/>
            <a:ext cx="3877067" cy="3877067"/>
          </a:xfrm>
          <a:prstGeom prst="ellipse">
            <a:avLst/>
          </a:prstGeom>
          <a:solidFill>
            <a:srgbClr val="E3FAF0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4D2D22-71DE-4AD9-6FE4-2E9BEF158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lnSpc>
                <a:spcPts val="5000"/>
              </a:lnSpc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3648877-77A5-3363-5747-4EA464FF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D2D2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F7EEFC-FA1D-FD82-257E-A17A7FFE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70DAC2-4A60-4A20-564A-1BB402C28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484D14-E4A1-3DBE-5743-B9B5EFD8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537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13915D4F-0E42-CEA3-C861-A8732725562C}"/>
              </a:ext>
            </a:extLst>
          </p:cNvPr>
          <p:cNvSpPr>
            <a:spLocks noChangeAspect="1"/>
          </p:cNvSpPr>
          <p:nvPr userDrawn="1"/>
        </p:nvSpPr>
        <p:spPr>
          <a:xfrm>
            <a:off x="4261620" y="5519738"/>
            <a:ext cx="3210120" cy="3210120"/>
          </a:xfrm>
          <a:prstGeom prst="ellipse">
            <a:avLst/>
          </a:prstGeom>
          <a:solidFill>
            <a:srgbClr val="E3FAF0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785BA6-FD4A-04BF-3378-34FE6AC7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12705" cy="1325563"/>
          </a:xfrm>
        </p:spPr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2EAB8E-4EF3-F597-C837-42EDEA7FA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BDA9E18-347C-3BDA-274C-8F080D97B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23CB821-64ED-1D0B-BFAF-75442913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820ADD1-F0D3-B187-ADC6-D3986EBB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9D113A-AAB1-2CB8-978E-8BCBCF65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FED707-40D5-F8EA-A1C6-9A130C79647B}"/>
              </a:ext>
            </a:extLst>
          </p:cNvPr>
          <p:cNvSpPr>
            <a:spLocks noChangeAspect="1"/>
          </p:cNvSpPr>
          <p:nvPr userDrawn="1"/>
        </p:nvSpPr>
        <p:spPr>
          <a:xfrm>
            <a:off x="5731644" y="5298879"/>
            <a:ext cx="1740096" cy="1740096"/>
          </a:xfrm>
          <a:prstGeom prst="ellipse">
            <a:avLst/>
          </a:prstGeom>
          <a:solidFill>
            <a:srgbClr val="8EDEC0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98B0612-961E-EF8E-E00E-B1B74A93294D}"/>
              </a:ext>
            </a:extLst>
          </p:cNvPr>
          <p:cNvSpPr>
            <a:spLocks noChangeAspect="1"/>
          </p:cNvSpPr>
          <p:nvPr userDrawn="1"/>
        </p:nvSpPr>
        <p:spPr>
          <a:xfrm>
            <a:off x="7381680" y="5995505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2559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BB735394-F90A-5171-08B8-38AAB829BA74}"/>
              </a:ext>
            </a:extLst>
          </p:cNvPr>
          <p:cNvSpPr>
            <a:spLocks noChangeAspect="1"/>
          </p:cNvSpPr>
          <p:nvPr userDrawn="1"/>
        </p:nvSpPr>
        <p:spPr>
          <a:xfrm>
            <a:off x="5117905" y="5433915"/>
            <a:ext cx="3210120" cy="3210120"/>
          </a:xfrm>
          <a:prstGeom prst="ellipse">
            <a:avLst/>
          </a:prstGeom>
          <a:solidFill>
            <a:srgbClr val="E3FAF0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763FB50-0A9A-1EE6-91D4-5D09297C4102}"/>
              </a:ext>
            </a:extLst>
          </p:cNvPr>
          <p:cNvSpPr>
            <a:spLocks noChangeAspect="1"/>
          </p:cNvSpPr>
          <p:nvPr userDrawn="1"/>
        </p:nvSpPr>
        <p:spPr>
          <a:xfrm>
            <a:off x="4958959" y="5319615"/>
            <a:ext cx="1740096" cy="1740096"/>
          </a:xfrm>
          <a:prstGeom prst="ellipse">
            <a:avLst/>
          </a:prstGeom>
          <a:solidFill>
            <a:srgbClr val="8EDEC0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D59D35-6AE4-1878-A9D6-3440A50ED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62991" cy="1325563"/>
          </a:xfrm>
        </p:spPr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06A4360-0358-A808-A339-E4E790052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0627"/>
            <a:ext cx="5157787" cy="754447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76F652E-7182-F497-C3FF-F2050E208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3123"/>
            <a:ext cx="5157787" cy="357654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DF9F3AE-F5E0-A628-D888-E9650E004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0627"/>
            <a:ext cx="5183188" cy="754447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8A29174-4C0D-3C64-E9D0-791E8DB9C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13123"/>
            <a:ext cx="5183188" cy="357654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D5440FF-70BA-5BA4-88FF-6D633649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120DA0F-42A8-63FB-1AD1-AF8F62D22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7324CC1-E0DF-FE86-4A56-E2532508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CE32A2-A914-9A96-D93D-65E7EC0E7435}"/>
              </a:ext>
            </a:extLst>
          </p:cNvPr>
          <p:cNvSpPr>
            <a:spLocks noChangeAspect="1"/>
          </p:cNvSpPr>
          <p:nvPr userDrawn="1"/>
        </p:nvSpPr>
        <p:spPr>
          <a:xfrm>
            <a:off x="2604019" y="6132030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750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CF75D2F2-3CB2-2131-3D45-CCEBCAC89DDD}"/>
              </a:ext>
            </a:extLst>
          </p:cNvPr>
          <p:cNvSpPr>
            <a:spLocks noChangeAspect="1"/>
          </p:cNvSpPr>
          <p:nvPr userDrawn="1"/>
        </p:nvSpPr>
        <p:spPr>
          <a:xfrm>
            <a:off x="9655735" y="4787718"/>
            <a:ext cx="3137263" cy="3137263"/>
          </a:xfrm>
          <a:prstGeom prst="ellipse">
            <a:avLst/>
          </a:prstGeom>
          <a:solidFill>
            <a:srgbClr val="8EDEC0">
              <a:alpha val="73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3FC826-0154-92FB-2608-A0F1DEFEEEC2}"/>
              </a:ext>
            </a:extLst>
          </p:cNvPr>
          <p:cNvSpPr>
            <a:spLocks noChangeAspect="1"/>
          </p:cNvSpPr>
          <p:nvPr userDrawn="1"/>
        </p:nvSpPr>
        <p:spPr>
          <a:xfrm>
            <a:off x="9123167" y="4308279"/>
            <a:ext cx="2230633" cy="2230633"/>
          </a:xfrm>
          <a:prstGeom prst="ellipse">
            <a:avLst/>
          </a:prstGeom>
          <a:solidFill>
            <a:srgbClr val="E3FAF0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C0663A-D907-23DA-D667-ACA61F33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500"/>
              </a:lnSpc>
              <a:defRPr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B8FEAD8-469C-CC64-0A0C-F48C4CD6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4F2FC73-2F24-B1DE-4034-5F9DC9D9A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E33C263-8322-2901-69BB-EBDBBB5A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5F31971-0F10-1D75-093F-A88746741838}"/>
              </a:ext>
            </a:extLst>
          </p:cNvPr>
          <p:cNvSpPr>
            <a:spLocks noChangeAspect="1"/>
          </p:cNvSpPr>
          <p:nvPr userDrawn="1"/>
        </p:nvSpPr>
        <p:spPr>
          <a:xfrm>
            <a:off x="18383031" y="7648351"/>
            <a:ext cx="1451940" cy="1451940"/>
          </a:xfrm>
          <a:prstGeom prst="ellipse">
            <a:avLst/>
          </a:prstGeom>
          <a:solidFill>
            <a:srgbClr val="EBF1C5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3F49C9-F669-C3FC-3EC6-11F16706E219}"/>
              </a:ext>
            </a:extLst>
          </p:cNvPr>
          <p:cNvSpPr>
            <a:spLocks noChangeAspect="1"/>
          </p:cNvSpPr>
          <p:nvPr userDrawn="1"/>
        </p:nvSpPr>
        <p:spPr>
          <a:xfrm>
            <a:off x="9895489" y="5533073"/>
            <a:ext cx="1451940" cy="1451940"/>
          </a:xfrm>
          <a:prstGeom prst="ellipse">
            <a:avLst/>
          </a:prstGeom>
          <a:solidFill>
            <a:srgbClr val="FFF5DA">
              <a:alpha val="73000"/>
            </a:srgb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598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FF65DBF7-C2C9-77F5-8E11-DE7F8C4717BC}"/>
              </a:ext>
            </a:extLst>
          </p:cNvPr>
          <p:cNvCxnSpPr/>
          <p:nvPr userDrawn="1"/>
        </p:nvCxnSpPr>
        <p:spPr>
          <a:xfrm>
            <a:off x="4886325" y="1438275"/>
            <a:ext cx="0" cy="443071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FAAA8FEF-44F8-5FEB-AE8A-C1C2ABC8724A}"/>
              </a:ext>
            </a:extLst>
          </p:cNvPr>
          <p:cNvSpPr>
            <a:spLocks noChangeAspect="1"/>
          </p:cNvSpPr>
          <p:nvPr userDrawn="1"/>
        </p:nvSpPr>
        <p:spPr>
          <a:xfrm>
            <a:off x="3200401" y="5220841"/>
            <a:ext cx="3839467" cy="3839467"/>
          </a:xfrm>
          <a:prstGeom prst="ellipse">
            <a:avLst/>
          </a:prstGeom>
          <a:solidFill>
            <a:srgbClr val="E3FAF0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F7D67B-D5DF-AB9A-AA47-1A06B1540195}"/>
              </a:ext>
            </a:extLst>
          </p:cNvPr>
          <p:cNvSpPr>
            <a:spLocks noChangeAspect="1"/>
          </p:cNvSpPr>
          <p:nvPr userDrawn="1"/>
        </p:nvSpPr>
        <p:spPr>
          <a:xfrm>
            <a:off x="5666499" y="6004628"/>
            <a:ext cx="1706744" cy="1706744"/>
          </a:xfrm>
          <a:prstGeom prst="ellipse">
            <a:avLst/>
          </a:prstGeom>
          <a:solidFill>
            <a:srgbClr val="8EDEC0">
              <a:alpha val="73000"/>
            </a:srgb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691D-2FE7-3A54-94BA-5E780AF9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9294812" cy="742950"/>
          </a:xfrm>
        </p:spPr>
        <p:txBody>
          <a:bodyPr anchor="ctr" anchorCtr="0"/>
          <a:lstStyle>
            <a:lvl1pPr>
              <a:lnSpc>
                <a:spcPts val="2800"/>
              </a:lnSpc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B758F44-8A4F-5A03-5E63-49D092D09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150" y="1438275"/>
            <a:ext cx="6345238" cy="44227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D256F51-065C-9023-AC28-39D7B773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F0FD9E2-FF09-E011-E8C4-9A0978F8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9C94265-E567-9A90-2327-C8013D10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4005FD1-E991-1EF3-C78E-0C285FF3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115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BA0D6B-24B0-5967-44D9-9787886A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177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39E5A7-5A4C-2A82-98BC-884EE73BF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1F8D988-FC73-E80E-0076-98CA7ADCA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ABEDE6-8687-7C5A-4F53-684E28E7D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00B890E-E01F-9FF9-BE94-DF2DDFE00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09B35FA-1F32-D1BA-DF3E-DC701B8027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80" y="438037"/>
            <a:ext cx="1632583" cy="6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BA0D6B-24B0-5967-44D9-9787886A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177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39E5A7-5A4C-2A82-98BC-884EE73BF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1F8D988-FC73-E80E-0076-98CA7ADCA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ABEDE6-8687-7C5A-4F53-684E28E7D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00B890E-E01F-9FF9-BE94-DF2DDFE00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09B35FA-1F32-D1BA-DF3E-DC701B8027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80" y="438037"/>
            <a:ext cx="1632583" cy="6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0" r:id="rId4"/>
    <p:sldLayoutId id="2147483683" r:id="rId5"/>
    <p:sldLayoutId id="2147483686" r:id="rId6"/>
    <p:sldLayoutId id="2147483689" r:id="rId7"/>
    <p:sldLayoutId id="2147483692" r:id="rId8"/>
    <p:sldLayoutId id="2147483695" r:id="rId9"/>
    <p:sldLayoutId id="2147483698" r:id="rId10"/>
  </p:sldLayoutIdLst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BA0D6B-24B0-5967-44D9-9787886A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177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39E5A7-5A4C-2A82-98BC-884EE73BF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1F8D988-FC73-E80E-0076-98CA7ADCA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DA58C-2EF6-41DD-9130-8A73D3C18C49}" type="datetimeFigureOut">
              <a:rPr lang="da-DK" smtClean="0"/>
              <a:t>01-02-2023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ABEDE6-8687-7C5A-4F53-684E28E7D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00B890E-E01F-9FF9-BE94-DF2DDFE00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21DF0-8C30-4574-95DC-F0A40D78601E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09B35FA-1F32-D1BA-DF3E-DC701B8027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80" y="438037"/>
            <a:ext cx="1632583" cy="6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2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5" r:id="rId4"/>
    <p:sldLayoutId id="2147483707" r:id="rId5"/>
    <p:sldLayoutId id="2147483709" r:id="rId6"/>
    <p:sldLayoutId id="2147483711" r:id="rId7"/>
    <p:sldLayoutId id="2147483713" r:id="rId8"/>
    <p:sldLayoutId id="2147483715" r:id="rId9"/>
    <p:sldLayoutId id="2147483717" r:id="rId10"/>
  </p:sldLayoutIdLst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dobkr@odsherred.dk" TargetMode="External"/><Relationship Id="rId2" Type="http://schemas.openxmlformats.org/officeDocument/2006/relationships/hyperlink" Target="mailto:lirja@odsherred.dk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edelsesevaluering.odsherred.dk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11" Type="http://schemas.microsoft.com/office/2007/relationships/hdphoto" Target="../media/hdphoto4.wdp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A46A865-42A3-9498-AA2B-490C74DB9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Ledelsesevaluering i Odsherred Kommune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B1E26C04-7E4E-6E3D-B053-3FEC0144DE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Information til medarbejderne </a:t>
            </a:r>
          </a:p>
        </p:txBody>
      </p:sp>
    </p:spTree>
    <p:extLst>
      <p:ext uri="{BB962C8B-B14F-4D97-AF65-F5344CB8AC3E}">
        <p14:creationId xmlns:p14="http://schemas.microsoft.com/office/powerpoint/2010/main" val="893948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797C54D-2DBD-1727-0393-256F01C3D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64" y="534516"/>
            <a:ext cx="6815914" cy="1011507"/>
          </a:xfrm>
        </p:spPr>
        <p:txBody>
          <a:bodyPr/>
          <a:lstStyle/>
          <a:p>
            <a:r>
              <a:rPr lang="da-DK" dirty="0"/>
              <a:t>Hvem får et spørgeskema?</a:t>
            </a:r>
            <a:endParaRPr lang="en-US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B724AAD-BF66-1396-BCB7-3AE6AFF76990}"/>
              </a:ext>
            </a:extLst>
          </p:cNvPr>
          <p:cNvSpPr txBox="1">
            <a:spLocks/>
          </p:cNvSpPr>
          <p:nvPr/>
        </p:nvSpPr>
        <p:spPr>
          <a:xfrm>
            <a:off x="540849" y="1792221"/>
            <a:ext cx="8427305" cy="3738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sz="2400" dirty="0">
                <a:solidFill>
                  <a:schemeClr val="tx1"/>
                </a:solidFill>
              </a:rPr>
              <a:t>Som udgangspunkt skal </a:t>
            </a:r>
            <a:r>
              <a:rPr lang="da-DK" sz="2400" b="1" dirty="0">
                <a:solidFill>
                  <a:schemeClr val="tx1"/>
                </a:solidFill>
              </a:rPr>
              <a:t>alle medarbejdere </a:t>
            </a:r>
            <a:r>
              <a:rPr lang="da-DK" sz="2400" dirty="0">
                <a:solidFill>
                  <a:schemeClr val="tx1"/>
                </a:solidFill>
              </a:rPr>
              <a:t>besvare spørgeskemaet – alle der er ansat før 1. januar 2023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a-DK" sz="2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sz="2400" dirty="0">
                <a:solidFill>
                  <a:schemeClr val="tx1"/>
                </a:solidFill>
              </a:rPr>
              <a:t>Vikarer, studerende, praktikanter, elever, timelønnede m.fl. skal ikke svare</a:t>
            </a:r>
          </a:p>
        </p:txBody>
      </p:sp>
    </p:spTree>
    <p:extLst>
      <p:ext uri="{BB962C8B-B14F-4D97-AF65-F5344CB8AC3E}">
        <p14:creationId xmlns:p14="http://schemas.microsoft.com/office/powerpoint/2010/main" val="196441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C5A2D0F-47DF-1339-E7FE-C317A6E8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63" y="534516"/>
            <a:ext cx="7654059" cy="1011507"/>
          </a:xfrm>
        </p:spPr>
        <p:txBody>
          <a:bodyPr>
            <a:normAutofit/>
          </a:bodyPr>
          <a:lstStyle/>
          <a:p>
            <a:r>
              <a:rPr lang="da-DK" dirty="0"/>
              <a:t>Hvilke spørgsmål skal I svare på?</a:t>
            </a:r>
            <a:endParaRPr lang="en-US" dirty="0"/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F9FA90C1-B3FD-2263-2C9C-77E59544FC92}"/>
              </a:ext>
            </a:extLst>
          </p:cNvPr>
          <p:cNvSpPr txBox="1">
            <a:spLocks/>
          </p:cNvSpPr>
          <p:nvPr/>
        </p:nvSpPr>
        <p:spPr>
          <a:xfrm>
            <a:off x="540851" y="1792221"/>
            <a:ext cx="9869241" cy="4467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endParaRPr lang="da-DK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a-DK" sz="2800" dirty="0">
                <a:solidFill>
                  <a:schemeClr val="tx1"/>
                </a:solidFill>
              </a:rPr>
              <a:t>Indledende spørgsmål om, hvordan I overordnet oplever min ledelse</a:t>
            </a:r>
          </a:p>
          <a:p>
            <a:endParaRPr lang="da-DK" sz="28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a-DK" sz="2800" dirty="0">
                <a:solidFill>
                  <a:schemeClr val="tx1"/>
                </a:solidFill>
              </a:rPr>
              <a:t>Spørgsmål om konkrete ledelsestemaer</a:t>
            </a:r>
          </a:p>
          <a:p>
            <a:endParaRPr lang="da-DK" sz="28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a-DK" sz="2800" dirty="0">
                <a:solidFill>
                  <a:schemeClr val="tx1"/>
                </a:solidFill>
              </a:rPr>
              <a:t>Kommentarfelter: man kan også uddybe i kommentarfelter, men det man skriver kommer til at stå præcis, som man har skrevet det, i min evalueringsrapport – så vær opmærksom, hvis du vil være helt anonym</a:t>
            </a:r>
          </a:p>
          <a:p>
            <a:endParaRPr lang="da-DK" sz="28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a-DK" sz="2800" dirty="0">
                <a:solidFill>
                  <a:schemeClr val="tx1"/>
                </a:solidFill>
              </a:rPr>
              <a:t>Baggrundsspørgsmål (om køn, alder og uddannelse)</a:t>
            </a:r>
          </a:p>
          <a:p>
            <a:endParaRPr lang="da-DK" sz="11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a-DK" sz="1800" dirty="0">
                <a:solidFill>
                  <a:schemeClr val="tx1"/>
                </a:solidFill>
              </a:rPr>
              <a:t>disse baggrundsoplysninger bruges </a:t>
            </a:r>
            <a:r>
              <a:rPr lang="da-DK" sz="1800" b="1" dirty="0">
                <a:solidFill>
                  <a:schemeClr val="tx1"/>
                </a:solidFill>
              </a:rPr>
              <a:t>kun</a:t>
            </a:r>
            <a:r>
              <a:rPr lang="da-DK" sz="1800" dirty="0">
                <a:solidFill>
                  <a:schemeClr val="tx1"/>
                </a:solidFill>
              </a:rPr>
              <a:t> til forskning og kommer </a:t>
            </a:r>
            <a:r>
              <a:rPr lang="da-DK" sz="1800" b="1" dirty="0">
                <a:solidFill>
                  <a:schemeClr val="tx1"/>
                </a:solidFill>
              </a:rPr>
              <a:t>ikke</a:t>
            </a:r>
            <a:r>
              <a:rPr lang="da-DK" sz="1800" dirty="0">
                <a:solidFill>
                  <a:schemeClr val="tx1"/>
                </a:solidFill>
              </a:rPr>
              <a:t> med min evalueringsrapport</a:t>
            </a:r>
          </a:p>
        </p:txBody>
      </p:sp>
    </p:spTree>
    <p:extLst>
      <p:ext uri="{BB962C8B-B14F-4D97-AF65-F5344CB8AC3E}">
        <p14:creationId xmlns:p14="http://schemas.microsoft.com/office/powerpoint/2010/main" val="145204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64FCCE74-38AE-ACF4-DCEA-94FE66618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63" y="534516"/>
            <a:ext cx="8780032" cy="1011507"/>
          </a:xfrm>
        </p:spPr>
        <p:txBody>
          <a:bodyPr/>
          <a:lstStyle/>
          <a:p>
            <a:r>
              <a:rPr lang="da-DK" dirty="0"/>
              <a:t>Temaer i ledelsesevalueringen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1C54AD1-ED97-2EEE-DD3F-C917614C8E0F}"/>
              </a:ext>
            </a:extLst>
          </p:cNvPr>
          <p:cNvSpPr txBox="1">
            <a:spLocks/>
          </p:cNvSpPr>
          <p:nvPr/>
        </p:nvSpPr>
        <p:spPr>
          <a:xfrm>
            <a:off x="540850" y="1792221"/>
            <a:ext cx="10115427" cy="3738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dirty="0">
                <a:solidFill>
                  <a:schemeClr val="tx1"/>
                </a:solidFill>
              </a:rPr>
              <a:t>I Odsherred Kommune skal alle ledere evalueres ud fra forskellige ledelsestemaer, blandt andet: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da-DK" sz="2400" dirty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da-DK" sz="2400" dirty="0"/>
              <a:t>Faglig ledelse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da-DK" sz="2400" dirty="0"/>
              <a:t>Driftsledelse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da-DK" sz="2400" dirty="0"/>
              <a:t>Tværgående ledelse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da-DK" sz="2400" dirty="0"/>
              <a:t>Borgerorientering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da-DK" sz="2400" dirty="0"/>
              <a:t>…</a:t>
            </a:r>
          </a:p>
          <a:p>
            <a:pPr lvl="1"/>
            <a:endParaRPr lang="da-DK" dirty="0">
              <a:solidFill>
                <a:srgbClr val="FF0000"/>
              </a:solidFill>
            </a:endParaRPr>
          </a:p>
          <a:p>
            <a:pPr lvl="1"/>
            <a:endParaRPr lang="da-D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5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3B359DF-00C9-95ED-5F4F-3E3AEBFEF557}"/>
              </a:ext>
            </a:extLst>
          </p:cNvPr>
          <p:cNvSpPr txBox="1">
            <a:spLocks/>
          </p:cNvSpPr>
          <p:nvPr/>
        </p:nvSpPr>
        <p:spPr>
          <a:xfrm>
            <a:off x="549164" y="534516"/>
            <a:ext cx="6815914" cy="1011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Hjælp til at svare? </a:t>
            </a:r>
            <a:endParaRPr lang="en-US" dirty="0"/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1A2C85EB-DACE-C6EC-CA55-7E42A1421389}"/>
              </a:ext>
            </a:extLst>
          </p:cNvPr>
          <p:cNvSpPr txBox="1">
            <a:spLocks/>
          </p:cNvSpPr>
          <p:nvPr/>
        </p:nvSpPr>
        <p:spPr>
          <a:xfrm>
            <a:off x="540850" y="1792221"/>
            <a:ext cx="9429627" cy="3738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da-DK" sz="2400" dirty="0">
                <a:solidFill>
                  <a:schemeClr val="tx1"/>
                </a:solidFill>
              </a:rPr>
              <a:t>Har I brug for hjælp til at udfylde spørgeskemaet, så kontakt mig eller AMR eller TR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a-DK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a-DK" sz="2400" dirty="0">
                <a:solidFill>
                  <a:schemeClr val="tx1"/>
                </a:solidFill>
              </a:rPr>
              <a:t>I må gerne udfylde spørgeskemaet i jeres arbejdstid og bruge computer her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a-DK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a-DK" sz="2400" dirty="0">
                <a:solidFill>
                  <a:schemeClr val="tx1"/>
                </a:solidFill>
              </a:rPr>
              <a:t>Husk at svare – det er et fælles ansvar, at svarprocenten bliver høj, så jeg har noget at arbejde videre med </a:t>
            </a:r>
          </a:p>
        </p:txBody>
      </p:sp>
    </p:spTree>
    <p:extLst>
      <p:ext uri="{BB962C8B-B14F-4D97-AF65-F5344CB8AC3E}">
        <p14:creationId xmlns:p14="http://schemas.microsoft.com/office/powerpoint/2010/main" val="4130489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C90F28-1651-2FFF-FB82-90067D61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50" y="735051"/>
            <a:ext cx="9456003" cy="592320"/>
          </a:xfrm>
        </p:spPr>
        <p:txBody>
          <a:bodyPr>
            <a:noAutofit/>
          </a:bodyPr>
          <a:lstStyle/>
          <a:p>
            <a:r>
              <a:rPr lang="da-DK" dirty="0"/>
              <a:t>Hvis I har udfordringer med teknikken </a:t>
            </a:r>
            <a:endParaRPr lang="en-US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554A48A-A00B-A8EA-3173-8B36DFB03315}"/>
              </a:ext>
            </a:extLst>
          </p:cNvPr>
          <p:cNvSpPr txBox="1">
            <a:spLocks/>
          </p:cNvSpPr>
          <p:nvPr/>
        </p:nvSpPr>
        <p:spPr>
          <a:xfrm>
            <a:off x="540851" y="1792221"/>
            <a:ext cx="8735034" cy="3738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dirty="0">
                <a:solidFill>
                  <a:schemeClr val="tx1"/>
                </a:solidFill>
              </a:rPr>
              <a:t>Har I problemer med teknikken, når I skal udfylde spørgeskemaet, så kontakt gerne HR:</a:t>
            </a:r>
          </a:p>
          <a:p>
            <a:endParaRPr lang="da-DK" sz="2000" dirty="0">
              <a:solidFill>
                <a:schemeClr val="tx1"/>
              </a:solidFill>
            </a:endParaRPr>
          </a:p>
          <a:p>
            <a:r>
              <a:rPr lang="da-DK" sz="2000" dirty="0">
                <a:solidFill>
                  <a:schemeClr val="tx1"/>
                </a:solidFill>
              </a:rPr>
              <a:t>Lisa Rimstad Jacobsen</a:t>
            </a:r>
          </a:p>
          <a:p>
            <a:r>
              <a:rPr lang="da-DK" sz="2000" dirty="0">
                <a:hlinkClick r:id="rId2"/>
              </a:rPr>
              <a:t>lirja@odsherred.dk</a:t>
            </a:r>
            <a:r>
              <a:rPr lang="da-DK" sz="2000" dirty="0"/>
              <a:t> </a:t>
            </a:r>
            <a:r>
              <a:rPr lang="da-DK" sz="2000" dirty="0">
                <a:solidFill>
                  <a:schemeClr val="tx1"/>
                </a:solidFill>
              </a:rPr>
              <a:t>og mobil 51 14 62 48</a:t>
            </a:r>
          </a:p>
          <a:p>
            <a:endParaRPr lang="da-DK" sz="2000" dirty="0">
              <a:solidFill>
                <a:schemeClr val="tx1"/>
              </a:solidFill>
            </a:endParaRPr>
          </a:p>
          <a:p>
            <a:r>
              <a:rPr lang="da-DK" sz="2000" dirty="0">
                <a:solidFill>
                  <a:schemeClr val="tx1"/>
                </a:solidFill>
              </a:rPr>
              <a:t>Dorte Bjerregaard</a:t>
            </a:r>
          </a:p>
          <a:p>
            <a:r>
              <a:rPr lang="da-DK" sz="2000" dirty="0">
                <a:solidFill>
                  <a:srgbClr val="FF0000"/>
                </a:solidFill>
                <a:hlinkClick r:id="rId3"/>
              </a:rPr>
              <a:t>dobkr@odsherred.dk</a:t>
            </a:r>
            <a:r>
              <a:rPr lang="da-DK" sz="2000" dirty="0">
                <a:solidFill>
                  <a:srgbClr val="FF0000"/>
                </a:solidFill>
              </a:rPr>
              <a:t> </a:t>
            </a:r>
            <a:r>
              <a:rPr lang="da-DK" sz="2000" dirty="0">
                <a:solidFill>
                  <a:schemeClr val="tx1"/>
                </a:solidFill>
              </a:rPr>
              <a:t>og mobil 20 69 87 53 </a:t>
            </a:r>
          </a:p>
        </p:txBody>
      </p:sp>
    </p:spTree>
    <p:extLst>
      <p:ext uri="{BB962C8B-B14F-4D97-AF65-F5344CB8AC3E}">
        <p14:creationId xmlns:p14="http://schemas.microsoft.com/office/powerpoint/2010/main" val="903026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631EFD93-4C0C-F8FF-835A-62C3264F39DD}"/>
              </a:ext>
            </a:extLst>
          </p:cNvPr>
          <p:cNvSpPr txBox="1">
            <a:spLocks/>
          </p:cNvSpPr>
          <p:nvPr/>
        </p:nvSpPr>
        <p:spPr>
          <a:xfrm>
            <a:off x="540850" y="1792221"/>
            <a:ext cx="9886827" cy="37384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6B783"/>
              </a:buClr>
              <a:buFontTx/>
              <a:buBlip>
                <a:blip r:embed="rId2"/>
              </a:buBlip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6B783"/>
              </a:buClr>
              <a:buFontTx/>
              <a:buBlip>
                <a:blip r:embed="rId2"/>
              </a:buBlip>
              <a:defRPr sz="23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B783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B783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B783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Helvetica Now Display" panose="020B050403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spcBef>
                <a:spcPts val="0"/>
              </a:spcBef>
              <a:buClrTx/>
              <a:buFont typeface="Wingdings" panose="05000000000000000000" pitchFamily="2" charset="2"/>
              <a:buChar char="v"/>
              <a:defRPr/>
            </a:pPr>
            <a:r>
              <a:rPr lang="da-DK" kern="0" dirty="0">
                <a:solidFill>
                  <a:prstClr val="black"/>
                </a:solidFill>
              </a:rPr>
              <a:t>Hvis I vil vide mere om ledelsesevalueringen, kan I altid kontakte mig</a:t>
            </a:r>
          </a:p>
          <a:p>
            <a:pPr lvl="0" defTabSz="457200">
              <a:spcBef>
                <a:spcPts val="0"/>
              </a:spcBef>
              <a:buClrTx/>
              <a:buFont typeface="Wingdings" panose="05000000000000000000" pitchFamily="2" charset="2"/>
              <a:buChar char="v"/>
              <a:defRPr/>
            </a:pPr>
            <a:endParaRPr lang="da-DK" kern="0" dirty="0">
              <a:solidFill>
                <a:prstClr val="black"/>
              </a:solidFill>
            </a:endParaRPr>
          </a:p>
          <a:p>
            <a:pPr lvl="0" defTabSz="457200">
              <a:spcBef>
                <a:spcPts val="0"/>
              </a:spcBef>
              <a:buClrTx/>
              <a:buFont typeface="Wingdings" panose="05000000000000000000" pitchFamily="2" charset="2"/>
              <a:buChar char="v"/>
              <a:defRPr/>
            </a:pPr>
            <a:r>
              <a:rPr lang="da-DK" kern="0" dirty="0">
                <a:solidFill>
                  <a:prstClr val="black"/>
                </a:solidFill>
              </a:rPr>
              <a:t>I kan også finde mere information om ledelsesevalueringen, tidsplanen, ofte stillede spørgsmål og meget mere på vores egen hjemmeside: </a:t>
            </a:r>
          </a:p>
          <a:p>
            <a:pPr marL="0" lvl="0" indent="0" defTabSz="457200">
              <a:spcBef>
                <a:spcPts val="0"/>
              </a:spcBef>
              <a:buClrTx/>
              <a:buNone/>
              <a:defRPr/>
            </a:pPr>
            <a:endParaRPr lang="da-DK" sz="2800" kern="0" dirty="0">
              <a:solidFill>
                <a:prstClr val="black"/>
              </a:solidFill>
              <a:latin typeface="Helvetica Now Display XBold" panose="020B0904030202020204" pitchFamily="34" charset="0"/>
              <a:ea typeface="+mj-ea"/>
              <a:cs typeface="+mj-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defTabSz="457200">
              <a:spcBef>
                <a:spcPts val="0"/>
              </a:spcBef>
              <a:buClrTx/>
              <a:buNone/>
              <a:defRPr/>
            </a:pPr>
            <a:r>
              <a:rPr lang="da-DK" sz="2800" dirty="0">
                <a:solidFill>
                  <a:srgbClr val="56B783"/>
                </a:solidFill>
                <a:latin typeface="Helvetica Now Display XBold" panose="020B0904030202020204" pitchFamily="34" charset="0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ledelsesevaluering.odsherred.dk</a:t>
            </a:r>
            <a:r>
              <a:rPr lang="da-DK" sz="2800" dirty="0">
                <a:solidFill>
                  <a:srgbClr val="56B783"/>
                </a:solidFill>
                <a:latin typeface="Helvetica Now Display XBold" panose="020B0904030202020204" pitchFamily="34" charset="0"/>
                <a:ea typeface="+mj-ea"/>
                <a:cs typeface="+mj-cs"/>
              </a:rPr>
              <a:t>  </a:t>
            </a:r>
            <a:endParaRPr lang="da-DK" sz="3600" dirty="0">
              <a:solidFill>
                <a:srgbClr val="56B783"/>
              </a:solidFill>
              <a:latin typeface="Helvetica Now Display XBold" panose="020B0904030202020204" pitchFamily="34" charset="0"/>
              <a:ea typeface="+mj-ea"/>
              <a:cs typeface="+mj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1224E66-6810-1C7A-46C9-65DC0528A250}"/>
              </a:ext>
            </a:extLst>
          </p:cNvPr>
          <p:cNvSpPr txBox="1">
            <a:spLocks/>
          </p:cNvSpPr>
          <p:nvPr/>
        </p:nvSpPr>
        <p:spPr>
          <a:xfrm>
            <a:off x="549163" y="534517"/>
            <a:ext cx="8780032" cy="592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>
              <a:lnSpc>
                <a:spcPts val="35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Hvis I vil vide mere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82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AAED3CCA-F653-0838-0773-E049D0171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968" y="414068"/>
            <a:ext cx="8392064" cy="6029863"/>
          </a:xfrm>
        </p:spPr>
        <p:txBody>
          <a:bodyPr>
            <a:normAutofit/>
          </a:bodyPr>
          <a:lstStyle/>
          <a:p>
            <a:r>
              <a:rPr lang="da-DK" sz="4400" dirty="0">
                <a:solidFill>
                  <a:schemeClr val="tx1"/>
                </a:solidFill>
              </a:rPr>
              <a:t>Husk at besvare spørgeskemaet </a:t>
            </a:r>
            <a:br>
              <a:rPr lang="da-DK" sz="4400" dirty="0">
                <a:solidFill>
                  <a:schemeClr val="tx1"/>
                </a:solidFill>
              </a:rPr>
            </a:br>
            <a:endParaRPr lang="da-DK" sz="4400" dirty="0">
              <a:solidFill>
                <a:schemeClr val="tx1"/>
              </a:solidFill>
            </a:endParaRPr>
          </a:p>
          <a:p>
            <a:r>
              <a:rPr lang="da-DK" sz="4400" dirty="0">
                <a:solidFill>
                  <a:schemeClr val="tx1"/>
                </a:solidFill>
              </a:rPr>
              <a:t>– jo flere der svarer, jo klogere bliver jeg – og vi – i fællesskab</a:t>
            </a:r>
          </a:p>
        </p:txBody>
      </p:sp>
    </p:spTree>
    <p:extLst>
      <p:ext uri="{BB962C8B-B14F-4D97-AF65-F5344CB8AC3E}">
        <p14:creationId xmlns:p14="http://schemas.microsoft.com/office/powerpoint/2010/main" val="126263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1599C-81A2-514F-45C0-22C73914A99D}"/>
              </a:ext>
            </a:extLst>
          </p:cNvPr>
          <p:cNvSpPr txBox="1">
            <a:spLocks/>
          </p:cNvSpPr>
          <p:nvPr/>
        </p:nvSpPr>
        <p:spPr>
          <a:xfrm>
            <a:off x="549164" y="534516"/>
            <a:ext cx="9380899" cy="1355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Hvorfor gennemfører vi en ledelsesevaluering? </a:t>
            </a:r>
            <a:endParaRPr lang="en-US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94B444-341D-A85B-4CF5-EB8685F3C3D8}"/>
              </a:ext>
            </a:extLst>
          </p:cNvPr>
          <p:cNvSpPr txBox="1">
            <a:spLocks/>
          </p:cNvSpPr>
          <p:nvPr/>
        </p:nvSpPr>
        <p:spPr>
          <a:xfrm>
            <a:off x="558434" y="1818597"/>
            <a:ext cx="8509631" cy="3738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>
                <a:solidFill>
                  <a:schemeClr val="tx1"/>
                </a:solidFill>
              </a:rPr>
              <a:t>Ledelse virker gennem andre – derfor er det vigtigt for mig at vide, hvordan I oplever min ledelse.</a:t>
            </a:r>
          </a:p>
          <a:p>
            <a:endParaRPr lang="da-DK" sz="1800" dirty="0">
              <a:solidFill>
                <a:schemeClr val="tx1"/>
              </a:solidFill>
            </a:endParaRPr>
          </a:p>
          <a:p>
            <a:r>
              <a:rPr lang="da-DK" sz="1800" dirty="0">
                <a:solidFill>
                  <a:schemeClr val="tx1"/>
                </a:solidFill>
              </a:rPr>
              <a:t>Når jeg ved, hvordan I oplever min ledelse, er det nemmere for mig at arbejde med min ledelse – sammen med jer.</a:t>
            </a:r>
            <a:br>
              <a:rPr lang="da-DK" sz="1800" dirty="0">
                <a:solidFill>
                  <a:schemeClr val="tx1"/>
                </a:solidFill>
              </a:rPr>
            </a:br>
            <a:endParaRPr lang="da-DK" sz="1800" dirty="0">
              <a:solidFill>
                <a:schemeClr val="tx1"/>
              </a:solidFill>
            </a:endParaRPr>
          </a:p>
          <a:p>
            <a:r>
              <a:rPr lang="da-DK" sz="1800" b="1" dirty="0">
                <a:solidFill>
                  <a:schemeClr val="tx1"/>
                </a:solidFill>
              </a:rPr>
              <a:t>I dag vil jeg fortælle jer om:</a:t>
            </a:r>
          </a:p>
          <a:p>
            <a:endParaRPr lang="da-DK" sz="1800" b="1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1800" dirty="0">
                <a:solidFill>
                  <a:schemeClr val="tx1"/>
                </a:solidFill>
              </a:rPr>
              <a:t>Hvad ledelsesevalueringen er 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>
                <a:solidFill>
                  <a:schemeClr val="tx1"/>
                </a:solidFill>
              </a:rPr>
              <a:t>Tidsplanen for evalueringen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>
                <a:solidFill>
                  <a:schemeClr val="tx1"/>
                </a:solidFill>
              </a:rPr>
              <a:t>Hvordan I besvarer spørgeskemaet</a:t>
            </a:r>
          </a:p>
          <a:p>
            <a:endParaRPr lang="da-DK" sz="1800" dirty="0">
              <a:solidFill>
                <a:schemeClr val="tx1"/>
              </a:solidFill>
            </a:endParaRPr>
          </a:p>
          <a:p>
            <a:r>
              <a:rPr lang="da-DK" sz="1800" b="1" dirty="0">
                <a:solidFill>
                  <a:schemeClr val="tx1"/>
                </a:solidFill>
              </a:rPr>
              <a:t>I kan altid stille spørgsmål til mig eller til HR</a:t>
            </a:r>
          </a:p>
        </p:txBody>
      </p:sp>
    </p:spTree>
    <p:extLst>
      <p:ext uri="{BB962C8B-B14F-4D97-AF65-F5344CB8AC3E}">
        <p14:creationId xmlns:p14="http://schemas.microsoft.com/office/powerpoint/2010/main" val="1179637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0E3A9BA-D2CC-FF9B-AABD-469B72D39F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6600" dirty="0"/>
              <a:t>1. Om ledelsesevalueringen </a:t>
            </a:r>
          </a:p>
        </p:txBody>
      </p:sp>
    </p:spTree>
    <p:extLst>
      <p:ext uri="{BB962C8B-B14F-4D97-AF65-F5344CB8AC3E}">
        <p14:creationId xmlns:p14="http://schemas.microsoft.com/office/powerpoint/2010/main" val="22491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1E1D244-551F-1DF5-AA03-870E0764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32" y="534516"/>
            <a:ext cx="9430105" cy="1531676"/>
          </a:xfrm>
        </p:spPr>
        <p:txBody>
          <a:bodyPr>
            <a:noAutofit/>
          </a:bodyPr>
          <a:lstStyle/>
          <a:p>
            <a:r>
              <a:rPr lang="da-DK" dirty="0"/>
              <a:t>Hvordan gennemfører vi ledelsesevalueringen?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E3176307-A74F-6F96-3B0F-8F6C39350D8E}"/>
              </a:ext>
            </a:extLst>
          </p:cNvPr>
          <p:cNvSpPr txBox="1">
            <a:spLocks/>
          </p:cNvSpPr>
          <p:nvPr/>
        </p:nvSpPr>
        <p:spPr>
          <a:xfrm>
            <a:off x="540850" y="1792221"/>
            <a:ext cx="10089049" cy="3738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v"/>
            </a:pPr>
            <a:r>
              <a:rPr lang="da-DK" sz="1600" dirty="0">
                <a:solidFill>
                  <a:schemeClr val="tx1"/>
                </a:solidFill>
              </a:rPr>
              <a:t>Fra den 6. til og med den 26. marts 2023 skal alle ledere i Odsherred Kommune evalueres</a:t>
            </a:r>
          </a:p>
          <a:p>
            <a:r>
              <a:rPr lang="da-DK" sz="1600" dirty="0">
                <a:solidFill>
                  <a:schemeClr val="tx1"/>
                </a:solidFill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a-DK" sz="1600" dirty="0">
                <a:solidFill>
                  <a:schemeClr val="tx1"/>
                </a:solidFill>
              </a:rPr>
              <a:t>I skal evaluere mig som jeres nærmeste leder</a:t>
            </a:r>
          </a:p>
          <a:p>
            <a:endParaRPr lang="da-DK" sz="16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a-DK" sz="1600" dirty="0">
                <a:solidFill>
                  <a:schemeClr val="tx1"/>
                </a:solidFill>
              </a:rPr>
              <a:t>I får i uge 9 en besked i jeres egen digitale postkasse (E-Boks) hvor der er adgang til et online spørgeskema (starten af marts)</a:t>
            </a:r>
          </a:p>
          <a:p>
            <a:endParaRPr lang="da-DK" sz="16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a-DK" sz="1600" dirty="0">
                <a:solidFill>
                  <a:schemeClr val="tx1"/>
                </a:solidFill>
              </a:rPr>
              <a:t>Ledelsesevalueringen er anonym</a:t>
            </a:r>
            <a:r>
              <a:rPr lang="da-DK" sz="1600" b="1" dirty="0">
                <a:solidFill>
                  <a:schemeClr val="tx1"/>
                </a:solidFill>
              </a:rPr>
              <a:t> </a:t>
            </a:r>
            <a:r>
              <a:rPr lang="da-DK" sz="1600" dirty="0">
                <a:solidFill>
                  <a:schemeClr val="tx1"/>
                </a:solidFill>
              </a:rPr>
              <a:t>for alle medarbejdere. Det betyder, at ingen ledere kan se, hvem der har svaret hvad </a:t>
            </a:r>
          </a:p>
          <a:p>
            <a:endParaRPr lang="da-DK" sz="16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a-DK" sz="1600" dirty="0">
                <a:solidFill>
                  <a:schemeClr val="tx1"/>
                </a:solidFill>
              </a:rPr>
              <a:t>Alle svar på spørgeskemaet bliver brugt til forskning i ledelse, men kun i en form, hvor ingen enkelte personer eller organisationer kan blive genkendt </a:t>
            </a:r>
          </a:p>
        </p:txBody>
      </p:sp>
    </p:spTree>
    <p:extLst>
      <p:ext uri="{BB962C8B-B14F-4D97-AF65-F5344CB8AC3E}">
        <p14:creationId xmlns:p14="http://schemas.microsoft.com/office/powerpoint/2010/main" val="1235348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04BE8-0FF1-A82E-C621-7C0FBFEEAB23}"/>
              </a:ext>
            </a:extLst>
          </p:cNvPr>
          <p:cNvSpPr txBox="1">
            <a:spLocks/>
          </p:cNvSpPr>
          <p:nvPr/>
        </p:nvSpPr>
        <p:spPr>
          <a:xfrm>
            <a:off x="567825" y="525099"/>
            <a:ext cx="7992952" cy="1011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Hvem skal evaluere min ledelse?</a:t>
            </a:r>
            <a:r>
              <a:rPr lang="nb-NO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FA52A3A0-EC5D-C443-136A-C6288F9D39F0}"/>
              </a:ext>
            </a:extLst>
          </p:cNvPr>
          <p:cNvGrpSpPr/>
          <p:nvPr/>
        </p:nvGrpSpPr>
        <p:grpSpPr>
          <a:xfrm>
            <a:off x="2302226" y="2280031"/>
            <a:ext cx="2471348" cy="3567382"/>
            <a:chOff x="2302226" y="2280031"/>
            <a:chExt cx="2471348" cy="3567382"/>
          </a:xfrm>
        </p:grpSpPr>
        <p:cxnSp>
          <p:nvCxnSpPr>
            <p:cNvPr id="4" name="Lige pilforbindelse 3">
              <a:extLst>
                <a:ext uri="{FF2B5EF4-FFF2-40B4-BE49-F238E27FC236}">
                  <a16:creationId xmlns:a16="http://schemas.microsoft.com/office/drawing/2014/main" id="{6A71F889-E0E8-A61F-DC26-22D537BE600A}"/>
                </a:ext>
              </a:extLst>
            </p:cNvPr>
            <p:cNvCxnSpPr/>
            <p:nvPr/>
          </p:nvCxnSpPr>
          <p:spPr bwMode="auto">
            <a:xfrm flipV="1">
              <a:off x="4031242" y="3921108"/>
              <a:ext cx="0" cy="6061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Lige pilforbindelse 4">
              <a:extLst>
                <a:ext uri="{FF2B5EF4-FFF2-40B4-BE49-F238E27FC236}">
                  <a16:creationId xmlns:a16="http://schemas.microsoft.com/office/drawing/2014/main" id="{362152F4-4F1F-B4E3-2D71-2009F23EEFA0}"/>
                </a:ext>
              </a:extLst>
            </p:cNvPr>
            <p:cNvCxnSpPr/>
            <p:nvPr/>
          </p:nvCxnSpPr>
          <p:spPr bwMode="auto">
            <a:xfrm>
              <a:off x="4053068" y="2440150"/>
              <a:ext cx="0" cy="47344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Buet forbindelse 11">
              <a:extLst>
                <a:ext uri="{FF2B5EF4-FFF2-40B4-BE49-F238E27FC236}">
                  <a16:creationId xmlns:a16="http://schemas.microsoft.com/office/drawing/2014/main" id="{24FE089F-38C7-F028-AEFE-B22638D9E64C}"/>
                </a:ext>
              </a:extLst>
            </p:cNvPr>
            <p:cNvCxnSpPr/>
            <p:nvPr/>
          </p:nvCxnSpPr>
          <p:spPr bwMode="auto">
            <a:xfrm rot="10800000" flipV="1">
              <a:off x="3004101" y="3156071"/>
              <a:ext cx="630722" cy="424332"/>
            </a:xfrm>
            <a:prstGeom prst="curvedConnector3">
              <a:avLst>
                <a:gd name="adj1" fmla="val 220818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500192BA-247F-64C1-6CB4-79BB44E62C6D}"/>
                </a:ext>
              </a:extLst>
            </p:cNvPr>
            <p:cNvSpPr txBox="1"/>
            <p:nvPr/>
          </p:nvSpPr>
          <p:spPr>
            <a:xfrm>
              <a:off x="3688200" y="2280031"/>
              <a:ext cx="771045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1100"/>
                </a:spcBef>
              </a:pPr>
              <a:r>
                <a:rPr lang="da-DK" sz="1050" b="1" dirty="0"/>
                <a:t>Leders leder</a:t>
              </a:r>
              <a:endParaRPr lang="da-DK" sz="2000" b="1" dirty="0"/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AB892B7E-72DA-8D39-71B4-54DC3FC8C7F7}"/>
                </a:ext>
              </a:extLst>
            </p:cNvPr>
            <p:cNvSpPr txBox="1"/>
            <p:nvPr/>
          </p:nvSpPr>
          <p:spPr>
            <a:xfrm>
              <a:off x="2302226" y="2929117"/>
              <a:ext cx="1346522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1100"/>
                </a:spcBef>
              </a:pPr>
              <a:r>
                <a:rPr lang="da-DK" sz="1050" b="1" dirty="0"/>
                <a:t>Leders selvevaluering</a:t>
              </a:r>
            </a:p>
          </p:txBody>
        </p:sp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25BEABB5-25FF-8573-0752-2D9E5009CA26}"/>
                </a:ext>
              </a:extLst>
            </p:cNvPr>
            <p:cNvSpPr txBox="1"/>
            <p:nvPr/>
          </p:nvSpPr>
          <p:spPr>
            <a:xfrm>
              <a:off x="3373869" y="5685830"/>
              <a:ext cx="1325684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1100"/>
                </a:spcBef>
              </a:pPr>
              <a:r>
                <a:rPr lang="da-DK" sz="1050" b="1" dirty="0"/>
                <a:t>Leders medarbejdere</a:t>
              </a:r>
            </a:p>
          </p:txBody>
        </p:sp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35DC74F2-5463-2B7E-557A-F9B0D0243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250" b="42833" l="39917" r="60667">
                          <a14:foregroundMark x1="50000" y1="19667" x2="50000" y2="19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8" t="10994" r="36666" b="56257"/>
            <a:stretch/>
          </p:blipFill>
          <p:spPr>
            <a:xfrm>
              <a:off x="3717905" y="2966822"/>
              <a:ext cx="717877" cy="905431"/>
            </a:xfrm>
            <a:prstGeom prst="rect">
              <a:avLst/>
            </a:prstGeom>
          </p:spPr>
        </p:pic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43165552-2AEE-2540-B89E-884C013D7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833" y1="59250" x2="71833" y2="59250"/>
                          <a14:foregroundMark x1="78500" y1="38833" x2="78500" y2="38833"/>
                          <a14:foregroundMark x1="70333" y1="24083" x2="70333" y2="24083"/>
                          <a14:foregroundMark x1="50417" y1="22583" x2="50417" y2="22583"/>
                          <a14:foregroundMark x1="30083" y1="24083" x2="30083" y2="24083"/>
                          <a14:foregroundMark x1="30083" y1="31250" x2="30083" y2="31250"/>
                          <a14:foregroundMark x1="49417" y1="31750" x2="49417" y2="31750"/>
                          <a14:foregroundMark x1="50417" y1="56667" x2="50417" y2="56667"/>
                          <a14:foregroundMark x1="27500" y1="56167" x2="27500" y2="56167"/>
                          <a14:foregroundMark x1="33667" y1="69417" x2="33667" y2="69417"/>
                          <a14:foregroundMark x1="51500" y1="66333" x2="51500" y2="66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869" y="4413363"/>
              <a:ext cx="1399705" cy="1361795"/>
            </a:xfrm>
            <a:prstGeom prst="rect">
              <a:avLst/>
            </a:prstGeom>
          </p:spPr>
        </p:pic>
      </p:grpSp>
      <p:pic>
        <p:nvPicPr>
          <p:cNvPr id="14" name="Billede 13">
            <a:extLst>
              <a:ext uri="{FF2B5EF4-FFF2-40B4-BE49-F238E27FC236}">
                <a16:creationId xmlns:a16="http://schemas.microsoft.com/office/drawing/2014/main" id="{99FE945E-0BEF-A7F6-2C53-CC477840C9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1833" y1="59250" x2="71833" y2="59250"/>
                        <a14:foregroundMark x1="78500" y1="38833" x2="78500" y2="38833"/>
                        <a14:foregroundMark x1="70333" y1="24083" x2="70333" y2="24083"/>
                        <a14:foregroundMark x1="50417" y1="22583" x2="50417" y2="22583"/>
                        <a14:foregroundMark x1="30083" y1="24083" x2="30083" y2="24083"/>
                        <a14:foregroundMark x1="30083" y1="31250" x2="30083" y2="31250"/>
                        <a14:foregroundMark x1="49417" y1="31750" x2="49417" y2="31750"/>
                        <a14:foregroundMark x1="50417" y1="56667" x2="50417" y2="56667"/>
                        <a14:foregroundMark x1="27500" y1="56167" x2="27500" y2="56167"/>
                        <a14:foregroundMark x1="33667" y1="69417" x2="33667" y2="69417"/>
                        <a14:foregroundMark x1="51500" y1="66333" x2="51500" y2="6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5" t="15437" r="59989" b="48070"/>
          <a:stretch/>
        </p:blipFill>
        <p:spPr>
          <a:xfrm>
            <a:off x="3637909" y="1250349"/>
            <a:ext cx="847796" cy="11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91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0E3A9BA-D2CC-FF9B-AABD-469B72D39F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6600" dirty="0"/>
              <a:t>2. Tidsplanen</a:t>
            </a:r>
          </a:p>
        </p:txBody>
      </p:sp>
    </p:spTree>
    <p:extLst>
      <p:ext uri="{BB962C8B-B14F-4D97-AF65-F5344CB8AC3E}">
        <p14:creationId xmlns:p14="http://schemas.microsoft.com/office/powerpoint/2010/main" val="3436040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Pladsholder til indhold 1">
            <a:extLst>
              <a:ext uri="{FF2B5EF4-FFF2-40B4-BE49-F238E27FC236}">
                <a16:creationId xmlns:a16="http://schemas.microsoft.com/office/drawing/2014/main" id="{623D268C-2A5D-4EB1-76A2-12CD8BD4D0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167120"/>
              </p:ext>
            </p:extLst>
          </p:nvPr>
        </p:nvGraphicFramePr>
        <p:xfrm>
          <a:off x="682645" y="1982171"/>
          <a:ext cx="10812415" cy="393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ktangel 9">
            <a:extLst>
              <a:ext uri="{FF2B5EF4-FFF2-40B4-BE49-F238E27FC236}">
                <a16:creationId xmlns:a16="http://schemas.microsoft.com/office/drawing/2014/main" id="{0EEFF524-2037-E7F7-0278-5382D7334CE9}"/>
              </a:ext>
            </a:extLst>
          </p:cNvPr>
          <p:cNvSpPr/>
          <p:nvPr/>
        </p:nvSpPr>
        <p:spPr>
          <a:xfrm>
            <a:off x="250692" y="3175063"/>
            <a:ext cx="2077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800" dirty="0"/>
              <a:t>Alle ledere og medarbejdere modtager besked via digital post </a:t>
            </a:r>
          </a:p>
          <a:p>
            <a:pPr algn="ctr"/>
            <a:r>
              <a:rPr lang="da-DK" sz="800" dirty="0"/>
              <a:t>(E-Boks) om spørgeskema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6CA4DC7-75BF-ADD9-DCF4-59CE241D950C}"/>
              </a:ext>
            </a:extLst>
          </p:cNvPr>
          <p:cNvSpPr/>
          <p:nvPr/>
        </p:nvSpPr>
        <p:spPr>
          <a:xfrm>
            <a:off x="1254506" y="4218590"/>
            <a:ext cx="1823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800" dirty="0"/>
              <a:t>Alle ledere og medarbejdere besvarer spørgeskemaer,</a:t>
            </a:r>
          </a:p>
          <a:p>
            <a:pPr algn="ctr"/>
            <a:r>
              <a:rPr lang="da-DK" sz="800" dirty="0">
                <a:solidFill>
                  <a:srgbClr val="FF0000"/>
                </a:solidFill>
              </a:rPr>
              <a:t>fra den 6.3.2023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BBED351-8179-38A5-30EB-4364658346A2}"/>
              </a:ext>
            </a:extLst>
          </p:cNvPr>
          <p:cNvSpPr/>
          <p:nvPr/>
        </p:nvSpPr>
        <p:spPr>
          <a:xfrm>
            <a:off x="2728711" y="3298174"/>
            <a:ext cx="15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800" dirty="0"/>
              <a:t>Deadline for besvarelse: den </a:t>
            </a:r>
            <a:r>
              <a:rPr lang="da-DK" sz="800" dirty="0">
                <a:solidFill>
                  <a:srgbClr val="FF0000"/>
                </a:solidFill>
              </a:rPr>
              <a:t>26.3.2023 kl. 23:59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C4407C5-A4E1-0C1A-F7F1-66A3D3C32029}"/>
              </a:ext>
            </a:extLst>
          </p:cNvPr>
          <p:cNvSpPr/>
          <p:nvPr/>
        </p:nvSpPr>
        <p:spPr>
          <a:xfrm>
            <a:off x="4724096" y="3186619"/>
            <a:ext cx="1989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800" dirty="0"/>
              <a:t>Lederen modtager en </a:t>
            </a:r>
          </a:p>
          <a:p>
            <a:pPr algn="ctr"/>
            <a:r>
              <a:rPr lang="da-DK" sz="800" dirty="0"/>
              <a:t>individuel rapport med resultater fra spørgeskemaet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ADCD5FC-6233-CD3F-44BA-A590EA29253A}"/>
              </a:ext>
            </a:extLst>
          </p:cNvPr>
          <p:cNvSpPr/>
          <p:nvPr/>
        </p:nvSpPr>
        <p:spPr>
          <a:xfrm>
            <a:off x="8165256" y="3219014"/>
            <a:ext cx="1437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800" dirty="0"/>
              <a:t>Dialog med TR og AMR samt med medarbejdere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C822D596-B224-7106-8241-4FFB2BB80A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98" y="1843796"/>
            <a:ext cx="1053042" cy="1053042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5A45C228-7B44-5440-7275-EA2B1C6B73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01" y="1813713"/>
            <a:ext cx="1030607" cy="1030607"/>
          </a:xfrm>
          <a:prstGeom prst="rect">
            <a:avLst/>
          </a:prstGeom>
        </p:spPr>
      </p:pic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3E222636-2C68-F81A-23D6-A54835EDA66A}"/>
              </a:ext>
            </a:extLst>
          </p:cNvPr>
          <p:cNvCxnSpPr/>
          <p:nvPr/>
        </p:nvCxnSpPr>
        <p:spPr bwMode="auto">
          <a:xfrm>
            <a:off x="2252419" y="2810224"/>
            <a:ext cx="0" cy="98004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6B78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BF4A4565-0E45-94C1-CB3C-C40D8D811DC3}"/>
              </a:ext>
            </a:extLst>
          </p:cNvPr>
          <p:cNvCxnSpPr/>
          <p:nvPr/>
        </p:nvCxnSpPr>
        <p:spPr bwMode="auto">
          <a:xfrm>
            <a:off x="4815779" y="2768883"/>
            <a:ext cx="0" cy="98004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6B78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0E5B4472-C22F-3FA5-BB04-86A94120CFF4}"/>
              </a:ext>
            </a:extLst>
          </p:cNvPr>
          <p:cNvCxnSpPr/>
          <p:nvPr/>
        </p:nvCxnSpPr>
        <p:spPr bwMode="auto">
          <a:xfrm>
            <a:off x="8228287" y="2786135"/>
            <a:ext cx="0" cy="98004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6B78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ktangel 19">
            <a:extLst>
              <a:ext uri="{FF2B5EF4-FFF2-40B4-BE49-F238E27FC236}">
                <a16:creationId xmlns:a16="http://schemas.microsoft.com/office/drawing/2014/main" id="{F4710632-8D21-74CD-F331-A03DDBBCB8BE}"/>
              </a:ext>
            </a:extLst>
          </p:cNvPr>
          <p:cNvSpPr/>
          <p:nvPr/>
        </p:nvSpPr>
        <p:spPr>
          <a:xfrm>
            <a:off x="9925332" y="4218590"/>
            <a:ext cx="16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800" dirty="0"/>
              <a:t>Lederen vælger fokusområder for sin ledelsesudvikling</a:t>
            </a:r>
          </a:p>
        </p:txBody>
      </p: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7601FBDD-D0C4-6028-1C46-10CEE089BDAC}"/>
              </a:ext>
            </a:extLst>
          </p:cNvPr>
          <p:cNvCxnSpPr/>
          <p:nvPr/>
        </p:nvCxnSpPr>
        <p:spPr bwMode="auto">
          <a:xfrm>
            <a:off x="10117005" y="4145655"/>
            <a:ext cx="0" cy="98004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6B78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Billede 21">
            <a:extLst>
              <a:ext uri="{FF2B5EF4-FFF2-40B4-BE49-F238E27FC236}">
                <a16:creationId xmlns:a16="http://schemas.microsoft.com/office/drawing/2014/main" id="{D5DC9DFC-E56D-D0EF-4CA7-5286A37228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98" y="4934306"/>
            <a:ext cx="1121871" cy="1121871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EA6528E1-E9A3-A40A-D689-64A9C77FE9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0667" y1="32750" x2="50667" y2="32750"/>
                        <a14:foregroundMark x1="50667" y1="60583" x2="50667" y2="60583"/>
                        <a14:foregroundMark x1="19333" y1="60333" x2="19333" y2="60333"/>
                        <a14:foregroundMark x1="20333" y1="33417" x2="20333" y2="33417"/>
                        <a14:foregroundMark x1="80167" y1="33250" x2="80167" y2="33250"/>
                        <a14:foregroundMark x1="81333" y1="60083" x2="81333" y2="60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33" y="4934306"/>
            <a:ext cx="1112144" cy="1112144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20C84BC1-558A-6AFF-D23B-8D5A8D22E0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6833" y1="58000" x2="26833" y2="58000"/>
                        <a14:foregroundMark x1="28500" y1="70417" x2="28500" y2="70417"/>
                        <a14:foregroundMark x1="47167" y1="57583" x2="47167" y2="57583"/>
                        <a14:foregroundMark x1="53000" y1="67333" x2="53000" y2="67333"/>
                        <a14:foregroundMark x1="78083" y1="57083" x2="78083" y2="57083"/>
                        <a14:foregroundMark x1="82500" y1="69500" x2="82500" y2="6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96" y="1615223"/>
            <a:ext cx="1345646" cy="1345646"/>
          </a:xfrm>
          <a:prstGeom prst="rect">
            <a:avLst/>
          </a:prstGeom>
        </p:spPr>
      </p:pic>
      <p:sp>
        <p:nvSpPr>
          <p:cNvPr id="28" name="Titel 3">
            <a:extLst>
              <a:ext uri="{FF2B5EF4-FFF2-40B4-BE49-F238E27FC236}">
                <a16:creationId xmlns:a16="http://schemas.microsoft.com/office/drawing/2014/main" id="{B973C7AD-AA52-6B18-0E41-DA731202A58E}"/>
              </a:ext>
            </a:extLst>
          </p:cNvPr>
          <p:cNvSpPr txBox="1">
            <a:spLocks/>
          </p:cNvSpPr>
          <p:nvPr/>
        </p:nvSpPr>
        <p:spPr>
          <a:xfrm>
            <a:off x="543798" y="534516"/>
            <a:ext cx="10515600" cy="1011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56B783"/>
                </a:solidFill>
                <a:latin typeface="Helvetica Now Display XBold" panose="020B090403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da-DK" sz="4400" dirty="0">
                <a:solidFill>
                  <a:schemeClr val="tx1"/>
                </a:solidFill>
                <a:latin typeface="+mj-lt"/>
              </a:rPr>
              <a:t>Tidsplanen for ledelsesevaluering 2023</a:t>
            </a:r>
          </a:p>
          <a:p>
            <a:pPr>
              <a:lnSpc>
                <a:spcPts val="3500"/>
              </a:lnSpc>
            </a:pPr>
            <a:r>
              <a:rPr lang="da-DK" sz="2400" dirty="0">
                <a:solidFill>
                  <a:schemeClr val="tx1"/>
                </a:solidFill>
                <a:latin typeface="+mj-lt"/>
              </a:rPr>
              <a:t>- i Odsherred Kommune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CC833D7F-3B8F-F1BE-B10B-444FDC214239}"/>
              </a:ext>
            </a:extLst>
          </p:cNvPr>
          <p:cNvSpPr/>
          <p:nvPr/>
        </p:nvSpPr>
        <p:spPr>
          <a:xfrm>
            <a:off x="6254824" y="4208318"/>
            <a:ext cx="1158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800" dirty="0"/>
              <a:t>Lederen har en dialog med sin overordnede leder</a:t>
            </a:r>
          </a:p>
        </p:txBody>
      </p: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2BA28B9B-4C27-1587-AFC6-AEADBC239BE9}"/>
              </a:ext>
            </a:extLst>
          </p:cNvPr>
          <p:cNvCxnSpPr/>
          <p:nvPr/>
        </p:nvCxnSpPr>
        <p:spPr bwMode="auto">
          <a:xfrm>
            <a:off x="6310309" y="4076544"/>
            <a:ext cx="0" cy="98004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6B78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45026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D8F32D3-2BB9-6772-AC7F-ECA3B7D4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63" y="534516"/>
            <a:ext cx="9482859" cy="1011507"/>
          </a:xfrm>
        </p:spPr>
        <p:txBody>
          <a:bodyPr>
            <a:normAutofit/>
          </a:bodyPr>
          <a:lstStyle/>
          <a:p>
            <a:r>
              <a:rPr lang="da-DK" dirty="0"/>
              <a:t>Efter spørgeskemaundersøgelsen</a:t>
            </a:r>
            <a:endParaRPr lang="en-US" dirty="0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3640DCDA-530A-5BEC-E68A-FD464BCACBB8}"/>
              </a:ext>
            </a:extLst>
          </p:cNvPr>
          <p:cNvSpPr txBox="1">
            <a:spLocks/>
          </p:cNvSpPr>
          <p:nvPr/>
        </p:nvSpPr>
        <p:spPr>
          <a:xfrm>
            <a:off x="540849" y="1888938"/>
            <a:ext cx="11047413" cy="4082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dirty="0">
                <a:solidFill>
                  <a:schemeClr val="tx1"/>
                </a:solidFill>
              </a:rPr>
              <a:t>Jeg modtager en evalueringsrapport med resultaterne fra spørgeskemaundersøgelsen </a:t>
            </a:r>
          </a:p>
          <a:p>
            <a:endParaRPr lang="da-DK" sz="2400" dirty="0">
              <a:solidFill>
                <a:schemeClr val="tx1"/>
              </a:solidFill>
            </a:endParaRPr>
          </a:p>
          <a:p>
            <a:r>
              <a:rPr lang="da-DK" sz="2400" b="1" dirty="0">
                <a:solidFill>
                  <a:schemeClr val="tx1"/>
                </a:solidFill>
              </a:rPr>
              <a:t>I mit arbejde med resultaterne fra rapporten taler jeg med:</a:t>
            </a:r>
          </a:p>
          <a:p>
            <a:r>
              <a:rPr lang="da-DK" sz="2400" b="1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sz="2400" dirty="0">
                <a:solidFill>
                  <a:schemeClr val="tx1"/>
                </a:solidFill>
              </a:rPr>
              <a:t>Min nærmeste leder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sz="2400" dirty="0">
                <a:solidFill>
                  <a:schemeClr val="tx1"/>
                </a:solidFill>
              </a:rPr>
              <a:t>AMR og TR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sz="2400" dirty="0">
                <a:solidFill>
                  <a:schemeClr val="tx1"/>
                </a:solidFill>
              </a:rPr>
              <a:t>Jer. Mødet bliver den </a:t>
            </a:r>
            <a:r>
              <a:rPr lang="da-DK" sz="2400" dirty="0">
                <a:solidFill>
                  <a:srgbClr val="FF0000"/>
                </a:solidFill>
              </a:rPr>
              <a:t>[indsæt dato]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sz="2400" dirty="0">
                <a:solidFill>
                  <a:srgbClr val="FF0000"/>
                </a:solidFill>
              </a:rPr>
              <a:t>[Andre, uddyb hvis relevant, ellers slet denne linje]</a:t>
            </a:r>
          </a:p>
          <a:p>
            <a:endParaRPr lang="da-DK" sz="2400" dirty="0"/>
          </a:p>
          <a:p>
            <a:r>
              <a:rPr lang="da-DK" sz="2400" dirty="0">
                <a:solidFill>
                  <a:schemeClr val="tx1"/>
                </a:solidFill>
              </a:rPr>
              <a:t>Derefter arbejder jeg videre med at udvikle min ledelse – også sammen med jer.</a:t>
            </a:r>
          </a:p>
        </p:txBody>
      </p:sp>
    </p:spTree>
    <p:extLst>
      <p:ext uri="{BB962C8B-B14F-4D97-AF65-F5344CB8AC3E}">
        <p14:creationId xmlns:p14="http://schemas.microsoft.com/office/powerpoint/2010/main" val="81133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0E3A9BA-D2CC-FF9B-AABD-469B72D39F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6600" dirty="0"/>
              <a:t>3. Spørgeskemaet </a:t>
            </a:r>
          </a:p>
        </p:txBody>
      </p:sp>
    </p:spTree>
    <p:extLst>
      <p:ext uri="{BB962C8B-B14F-4D97-AF65-F5344CB8AC3E}">
        <p14:creationId xmlns:p14="http://schemas.microsoft.com/office/powerpoint/2010/main" val="738681262"/>
      </p:ext>
    </p:extLst>
  </p:cSld>
  <p:clrMapOvr>
    <a:masterClrMapping/>
  </p:clrMapOvr>
</p:sld>
</file>

<file path=ppt/theme/theme1.xml><?xml version="1.0" encoding="utf-8"?>
<a:theme xmlns:a="http://schemas.openxmlformats.org/drawingml/2006/main" name="Grønt tema">
  <a:themeElements>
    <a:clrScheme name="Odsherred Kommune">
      <a:dk1>
        <a:srgbClr val="2B2929"/>
      </a:dk1>
      <a:lt1>
        <a:sysClr val="window" lastClr="FFFFFF"/>
      </a:lt1>
      <a:dk2>
        <a:srgbClr val="545050"/>
      </a:dk2>
      <a:lt2>
        <a:srgbClr val="F3FBF8"/>
      </a:lt2>
      <a:accent1>
        <a:srgbClr val="8EDEC0"/>
      </a:accent1>
      <a:accent2>
        <a:srgbClr val="F1896C"/>
      </a:accent2>
      <a:accent3>
        <a:srgbClr val="6A87C3"/>
      </a:accent3>
      <a:accent4>
        <a:srgbClr val="FDC846"/>
      </a:accent4>
      <a:accent5>
        <a:srgbClr val="78C6E0"/>
      </a:accent5>
      <a:accent6>
        <a:srgbClr val="F29292"/>
      </a:accent6>
      <a:hlink>
        <a:srgbClr val="6A87C3"/>
      </a:hlink>
      <a:folHlink>
        <a:srgbClr val="4060A0"/>
      </a:folHlink>
    </a:clrScheme>
    <a:fontScheme name="Odsherred Kommune">
      <a:majorFont>
        <a:latin typeface="Darker Grotesque 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åt tema">
  <a:themeElements>
    <a:clrScheme name="Odsherred Kommune">
      <a:dk1>
        <a:srgbClr val="2B2929"/>
      </a:dk1>
      <a:lt1>
        <a:sysClr val="window" lastClr="FFFFFF"/>
      </a:lt1>
      <a:dk2>
        <a:srgbClr val="545050"/>
      </a:dk2>
      <a:lt2>
        <a:srgbClr val="F3FBF8"/>
      </a:lt2>
      <a:accent1>
        <a:srgbClr val="8EDEC0"/>
      </a:accent1>
      <a:accent2>
        <a:srgbClr val="F1896C"/>
      </a:accent2>
      <a:accent3>
        <a:srgbClr val="6A87C3"/>
      </a:accent3>
      <a:accent4>
        <a:srgbClr val="FDC846"/>
      </a:accent4>
      <a:accent5>
        <a:srgbClr val="78C6E0"/>
      </a:accent5>
      <a:accent6>
        <a:srgbClr val="F29292"/>
      </a:accent6>
      <a:hlink>
        <a:srgbClr val="6A87C3"/>
      </a:hlink>
      <a:folHlink>
        <a:srgbClr val="4060A0"/>
      </a:folHlink>
    </a:clrScheme>
    <a:fontScheme name="Brugerdefineret 7">
      <a:majorFont>
        <a:latin typeface="Darker Grotesque 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ødt tema">
  <a:themeElements>
    <a:clrScheme name="Odsherred Kommune">
      <a:dk1>
        <a:srgbClr val="2B2929"/>
      </a:dk1>
      <a:lt1>
        <a:sysClr val="window" lastClr="FFFFFF"/>
      </a:lt1>
      <a:dk2>
        <a:srgbClr val="545050"/>
      </a:dk2>
      <a:lt2>
        <a:srgbClr val="F3FBF8"/>
      </a:lt2>
      <a:accent1>
        <a:srgbClr val="8EDEC0"/>
      </a:accent1>
      <a:accent2>
        <a:srgbClr val="F1896C"/>
      </a:accent2>
      <a:accent3>
        <a:srgbClr val="6A87C3"/>
      </a:accent3>
      <a:accent4>
        <a:srgbClr val="FDC846"/>
      </a:accent4>
      <a:accent5>
        <a:srgbClr val="78C6E0"/>
      </a:accent5>
      <a:accent6>
        <a:srgbClr val="F29292"/>
      </a:accent6>
      <a:hlink>
        <a:srgbClr val="6A87C3"/>
      </a:hlink>
      <a:folHlink>
        <a:srgbClr val="4060A0"/>
      </a:folHlink>
    </a:clrScheme>
    <a:fontScheme name="Brugerdefineret 7">
      <a:majorFont>
        <a:latin typeface="Darker Grotesque 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685</Words>
  <Application>Microsoft Office PowerPoint</Application>
  <PresentationFormat>Widescreen</PresentationFormat>
  <Paragraphs>103</Paragraphs>
  <Slides>16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16</vt:i4>
      </vt:variant>
    </vt:vector>
  </HeadingPairs>
  <TitlesOfParts>
    <vt:vector size="25" baseType="lpstr">
      <vt:lpstr>Arial</vt:lpstr>
      <vt:lpstr>Darker Grotesque Bold</vt:lpstr>
      <vt:lpstr>Helvetica Now Display XBold</vt:lpstr>
      <vt:lpstr>Verdana Pro</vt:lpstr>
      <vt:lpstr>Verdana Pro Semibold</vt:lpstr>
      <vt:lpstr>Wingdings</vt:lpstr>
      <vt:lpstr>Grønt tema</vt:lpstr>
      <vt:lpstr>Blåt tema</vt:lpstr>
      <vt:lpstr>Rødt tema</vt:lpstr>
      <vt:lpstr>Ledelsesevaluering i Odsherred Kommune</vt:lpstr>
      <vt:lpstr>PowerPoint-præsentation</vt:lpstr>
      <vt:lpstr>1. Om ledelsesevalueringen </vt:lpstr>
      <vt:lpstr>Hvordan gennemfører vi ledelsesevalueringen?</vt:lpstr>
      <vt:lpstr>PowerPoint-præsentation</vt:lpstr>
      <vt:lpstr>2. Tidsplanen</vt:lpstr>
      <vt:lpstr>PowerPoint-præsentation</vt:lpstr>
      <vt:lpstr>Efter spørgeskemaundersøgelsen</vt:lpstr>
      <vt:lpstr>3. Spørgeskemaet </vt:lpstr>
      <vt:lpstr>Hvem får et spørgeskema?</vt:lpstr>
      <vt:lpstr>Hvilke spørgsmål skal I svare på?</vt:lpstr>
      <vt:lpstr>Temaer i ledelsesevalueringen</vt:lpstr>
      <vt:lpstr>PowerPoint-præsentation</vt:lpstr>
      <vt:lpstr>Hvis I har udfordringer med teknikken </vt:lpstr>
      <vt:lpstr>PowerPoint-præsentation</vt:lpstr>
      <vt:lpstr>Husk at besvare spørgeskemaet   – jo flere der svarer, jo klogere bliver jeg – og vi – i fællesskab</vt:lpstr>
    </vt:vector>
  </TitlesOfParts>
  <Company>Odsherred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Mette Sandgaard Kristensen</dc:creator>
  <cp:lastModifiedBy>Lisa Rimstad Jacobsen</cp:lastModifiedBy>
  <cp:revision>87</cp:revision>
  <dcterms:created xsi:type="dcterms:W3CDTF">2023-01-04T07:18:18Z</dcterms:created>
  <dcterms:modified xsi:type="dcterms:W3CDTF">2023-02-01T20:29:55Z</dcterms:modified>
</cp:coreProperties>
</file>